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5" r:id="rId6"/>
    <p:sldMasterId id="2147483668" r:id="rId7"/>
    <p:sldMasterId id="2147483678" r:id="rId8"/>
    <p:sldMasterId id="2147483681" r:id="rId9"/>
    <p:sldMasterId id="2147483688" r:id="rId10"/>
    <p:sldMasterId id="2147483703" r:id="rId11"/>
    <p:sldMasterId id="2147483708" r:id="rId12"/>
    <p:sldMasterId id="2147483817" r:id="rId13"/>
    <p:sldMasterId id="2147483822" r:id="rId14"/>
    <p:sldMasterId id="2147483835" r:id="rId15"/>
    <p:sldMasterId id="2147483848" r:id="rId16"/>
    <p:sldMasterId id="2147483853" r:id="rId17"/>
    <p:sldMasterId id="2147483865" r:id="rId18"/>
    <p:sldMasterId id="2147483871" r:id="rId19"/>
  </p:sldMasterIdLst>
  <p:notesMasterIdLst>
    <p:notesMasterId r:id="rId35"/>
  </p:notesMasterIdLst>
  <p:handoutMasterIdLst>
    <p:handoutMasterId r:id="rId36"/>
  </p:handoutMasterIdLst>
  <p:sldIdLst>
    <p:sldId id="516" r:id="rId20"/>
    <p:sldId id="511" r:id="rId21"/>
    <p:sldId id="462" r:id="rId22"/>
    <p:sldId id="466" r:id="rId23"/>
    <p:sldId id="482" r:id="rId24"/>
    <p:sldId id="424" r:id="rId25"/>
    <p:sldId id="486" r:id="rId26"/>
    <p:sldId id="489" r:id="rId27"/>
    <p:sldId id="485" r:id="rId28"/>
    <p:sldId id="503" r:id="rId29"/>
    <p:sldId id="499" r:id="rId30"/>
    <p:sldId id="504" r:id="rId31"/>
    <p:sldId id="493" r:id="rId32"/>
    <p:sldId id="500" r:id="rId33"/>
    <p:sldId id="491" r:id="rId34"/>
  </p:sldIdLst>
  <p:sldSz cx="12192000" cy="6858000"/>
  <p:notesSz cx="6858000" cy="9144000"/>
  <p:defaultTextStyle>
    <a:defPPr>
      <a:defRPr lang="en-US"/>
    </a:defPPr>
    <a:lvl1pPr marL="0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38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41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47" algn="l" defTabSz="9142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1C0C0"/>
    <a:srgbClr val="FC8888"/>
    <a:srgbClr val="7B2582"/>
    <a:srgbClr val="BA72B1"/>
    <a:srgbClr val="1B6731"/>
    <a:srgbClr val="EDC9ED"/>
    <a:srgbClr val="FFDBE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8" autoAdjust="0"/>
    <p:restoredTop sz="94602" autoAdjust="0"/>
  </p:normalViewPr>
  <p:slideViewPr>
    <p:cSldViewPr snapToGrid="0" showGuides="1">
      <p:cViewPr varScale="1">
        <p:scale>
          <a:sx n="63" d="100"/>
          <a:sy n="63" d="100"/>
        </p:scale>
        <p:origin x="38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slideMasters/slideMaster9.xml" Id="rId13" /><Relationship Type="http://schemas.openxmlformats.org/officeDocument/2006/relationships/slideMaster" Target="slideMasters/slideMaster14.xml" Id="rId18" /><Relationship Type="http://schemas.openxmlformats.org/officeDocument/2006/relationships/slide" Target="slides/slide7.xml" Id="rId26" /><Relationship Type="http://schemas.openxmlformats.org/officeDocument/2006/relationships/theme" Target="theme/theme1.xml" Id="rId39" /><Relationship Type="http://schemas.openxmlformats.org/officeDocument/2006/relationships/slide" Target="slides/slide2.xml" Id="rId21" /><Relationship Type="http://schemas.openxmlformats.org/officeDocument/2006/relationships/slide" Target="slides/slide15.xml" Id="rId34" /><Relationship Type="http://schemas.openxmlformats.org/officeDocument/2006/relationships/slideMaster" Target="slideMasters/slideMaster3.xml" Id="rId7" /><Relationship Type="http://schemas.openxmlformats.org/officeDocument/2006/relationships/slideMaster" Target="slideMasters/slideMaster8.xml" Id="rId12" /><Relationship Type="http://schemas.openxmlformats.org/officeDocument/2006/relationships/slideMaster" Target="slideMasters/slideMaster13.xml" Id="rId17" /><Relationship Type="http://schemas.openxmlformats.org/officeDocument/2006/relationships/slide" Target="slides/slide6.xml" Id="rId25" /><Relationship Type="http://schemas.openxmlformats.org/officeDocument/2006/relationships/slide" Target="slides/slide14.xml" Id="rId33" /><Relationship Type="http://schemas.openxmlformats.org/officeDocument/2006/relationships/viewProps" Target="viewProps.xml" Id="rId38" /><Relationship Type="http://schemas.openxmlformats.org/officeDocument/2006/relationships/customXml" Target="../customXml/item2.xml" Id="rId2" /><Relationship Type="http://schemas.openxmlformats.org/officeDocument/2006/relationships/slideMaster" Target="slideMasters/slideMaster12.xml" Id="rId16" /><Relationship Type="http://schemas.openxmlformats.org/officeDocument/2006/relationships/slide" Target="slides/slide1.xml" Id="rId20" /><Relationship Type="http://schemas.openxmlformats.org/officeDocument/2006/relationships/slide" Target="slides/slide10.xml" Id="rId29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2.xml" Id="rId6" /><Relationship Type="http://schemas.openxmlformats.org/officeDocument/2006/relationships/slideMaster" Target="slideMasters/slideMaster7.xml" Id="rId11" /><Relationship Type="http://schemas.openxmlformats.org/officeDocument/2006/relationships/slide" Target="slides/slide5.xml" Id="rId24" /><Relationship Type="http://schemas.openxmlformats.org/officeDocument/2006/relationships/slide" Target="slides/slide13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Master" Target="slideMasters/slideMaster1.xml" Id="rId5" /><Relationship Type="http://schemas.openxmlformats.org/officeDocument/2006/relationships/slideMaster" Target="slideMasters/slideMaster11.xml" Id="rId15" /><Relationship Type="http://schemas.openxmlformats.org/officeDocument/2006/relationships/slide" Target="slides/slide4.xml" Id="rId23" /><Relationship Type="http://schemas.openxmlformats.org/officeDocument/2006/relationships/slide" Target="slides/slide9.xml" Id="rId28" /><Relationship Type="http://schemas.openxmlformats.org/officeDocument/2006/relationships/handoutMaster" Target="handoutMasters/handoutMaster1.xml" Id="rId36" /><Relationship Type="http://schemas.openxmlformats.org/officeDocument/2006/relationships/slideMaster" Target="slideMasters/slideMaster6.xml" Id="rId10" /><Relationship Type="http://schemas.openxmlformats.org/officeDocument/2006/relationships/slideMaster" Target="slideMasters/slideMaster15.xml" Id="rId19" /><Relationship Type="http://schemas.openxmlformats.org/officeDocument/2006/relationships/slide" Target="slides/slide12.xml" Id="rId31" /><Relationship Type="http://schemas.openxmlformats.org/officeDocument/2006/relationships/customXml" Target="../customXml/item4.xml" Id="rId4" /><Relationship Type="http://schemas.openxmlformats.org/officeDocument/2006/relationships/slideMaster" Target="slideMasters/slideMaster5.xml" Id="rId9" /><Relationship Type="http://schemas.openxmlformats.org/officeDocument/2006/relationships/slideMaster" Target="slideMasters/slideMaster10.xml" Id="rId14" /><Relationship Type="http://schemas.openxmlformats.org/officeDocument/2006/relationships/slide" Target="slides/slide3.xml" Id="rId22" /><Relationship Type="http://schemas.openxmlformats.org/officeDocument/2006/relationships/slide" Target="slides/slide8.xml" Id="rId27" /><Relationship Type="http://schemas.openxmlformats.org/officeDocument/2006/relationships/slide" Target="slides/slide11.xml" Id="rId30" /><Relationship Type="http://schemas.openxmlformats.org/officeDocument/2006/relationships/notesMaster" Target="notesMasters/notesMaster1.xml" Id="rId35" /><Relationship Type="http://schemas.openxmlformats.org/officeDocument/2006/relationships/slideMaster" Target="slideMasters/slideMaster4.xml" Id="rId8" /><Relationship Type="http://schemas.openxmlformats.org/officeDocument/2006/relationships/customXml" Target="/customXML/item5.xml" Id="R6c9d731f34564c30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961CC8-561E-4152-A6DE-F3B716C977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E2EE3-BB24-41F1-8387-65A94E6928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78DA3-E353-4780-8913-038768E3C047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6EEE4-3A11-4FF1-8A51-C369840E20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5BDF0-91A6-4910-B99B-A5E72B9AA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41844-6846-402B-B9A5-8FDC6C4CB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00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057E-8C1F-4DF8-AA2C-1C42086CA381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D82C2-963D-40E6-9BD8-37B7F1E2C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8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8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1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7" algn="l" defTabSz="9142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82C2-963D-40E6-9BD8-37B7F1E2C7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5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E09CB6-2DB6-4EA9-B658-993D4609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87" y="3966240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21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32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4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562894C-62B1-4848-8D27-2751693D6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7763" y="2564567"/>
            <a:ext cx="4676493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 Title</a:t>
            </a:r>
          </a:p>
        </p:txBody>
      </p:sp>
    </p:spTree>
    <p:extLst>
      <p:ext uri="{BB962C8B-B14F-4D97-AF65-F5344CB8AC3E}">
        <p14:creationId xmlns:p14="http://schemas.microsoft.com/office/powerpoint/2010/main" val="192083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800" y="3011559"/>
            <a:ext cx="5051037" cy="2506508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F9AD6D-91BE-B348-8DBB-C11F6EC79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020ADD-5D6F-5A4F-8E61-45B02DB1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8803" y="402836"/>
            <a:ext cx="5051039" cy="2252777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more text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1EFA-B247-47DF-AAD5-84289003D1BF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92347CB-761C-4150-9E2B-912877C481A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6A52202-299D-4DA2-9E9A-1D58D4A0A8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E7F56-7CB3-45DA-A956-75E4A8025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602CD-E756-4A3E-9CC2-E64A187C9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5CBE350-306C-415A-A346-5C2A13265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ABCBF8-088E-4553-AE9A-0658CF149D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105864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1FD919-EAC1-D647-9514-F0E6B42E5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0" y="1559857"/>
            <a:ext cx="2748829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38CF9A-2F77-E643-9FE5-29744AAEC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2258" y="2050213"/>
            <a:ext cx="4603751" cy="1358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98067B5-858C-4E9F-9F6E-802E497EC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C2F2B6-D812-430C-B6BB-BF758032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DE1D644-BA2C-4267-842C-FA78956FA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CD5943B-01D0-441E-900D-4B0A0D061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2324220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22AAA1A-CF3C-3346-AAA7-E40957C1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7"/>
            <a:ext cx="5603047" cy="1200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C3D76-B1E8-4D69-88B2-875C3D6D0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061" y="3083677"/>
            <a:ext cx="5603047" cy="1200439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 b="1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even more text here.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66339A-85DF-4A9B-B01D-742552DB8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A0B1AD-301C-4EED-9173-EED34E873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E2930A-0970-44C5-8982-CAE773B2D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42014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C54797-4E0D-41EC-8559-DE2ECB0E3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20402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87ADC46-A24C-4D36-9FD7-3B7512DDA3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4371941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5" y="1577934"/>
            <a:ext cx="9290464" cy="4037676"/>
          </a:xfrm>
          <a:prstGeom prst="rect">
            <a:avLst/>
          </a:prstGeom>
        </p:spPr>
        <p:txBody>
          <a:bodyPr lIns="0" tIns="0" rIns="0" bIns="0" numCol="2" spcCol="90000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aseline="0"/>
            </a:lvl2pPr>
            <a:lvl3pPr marL="914400" indent="0">
              <a:buFontTx/>
              <a:buNone/>
              <a:defRPr sz="2000" baseline="0"/>
            </a:lvl3pPr>
            <a:lvl4pPr marL="1371600" indent="0">
              <a:buFontTx/>
              <a:buNone/>
              <a:defRPr sz="2000" baseline="0"/>
            </a:lvl4pPr>
            <a:lvl5pPr marL="1828800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24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431" y="6247467"/>
            <a:ext cx="1213322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75" y="6392250"/>
            <a:ext cx="216000" cy="180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04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620"/>
            <a:ext cx="4076437" cy="553998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24"/>
            <a:ext cx="2734723" cy="346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7F37E1C-A826-4BA2-B359-A2CF262CF4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36" y="640775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8070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89" y="3040380"/>
            <a:ext cx="5463211" cy="3063240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81BBDEB-4790-264E-BC2A-9211ADCB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8789" y="16"/>
            <a:ext cx="5463211" cy="3028951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1E26FA-07C0-C54D-80B0-A68C006DF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47FFF-E962-418A-95EF-C95ABF0B6BA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EECB94C-CCB6-429D-A10C-A70F157DA85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0109F-3AB6-43B3-A4B2-B6698425D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9DF7C-2F05-4C28-B4A8-0803F379E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260BE7-5EF1-4E59-98E8-6E3EF2C8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0521709-6FB6-4F0D-B372-4D97145A9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6C82752-A1AC-4D2A-83E6-1A47A69FB5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260640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735CF6-A28A-8E45-A374-DD7AF6B1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534A9F-BE29-CB4F-93ED-700CF35B5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4CE50-2C83-4691-83BE-E60A5DA51278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7F952D-4B30-4AAF-9357-CA1FC194A35D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0F4778-1378-4560-B653-3415EC5BF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96BE6-E717-4E38-A04E-47946F075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3E84CD-C457-4522-96A5-88C98902A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9484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993C2-ECBC-4138-BA66-9BCAF287B9B7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F9BC801-1741-4409-B9CD-44E98668757F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AC9A166-725A-430A-A48C-688CB45B9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FB778-DEF8-4F58-92B1-9C05D31B3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0923E8-1AFD-42B0-8743-52C408131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C0BC60F-998B-4BD2-8DE3-437C211AE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703275-A636-457D-A702-A02D1E434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5522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1FD919-EAC1-D647-9514-F0E6B42E5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0" y="1559857"/>
            <a:ext cx="2748829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38CF9A-2F77-E643-9FE5-29744AAEC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2258" y="2050213"/>
            <a:ext cx="4603751" cy="1358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98067B5-858C-4E9F-9F6E-802E497EC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C2F2B6-D812-430C-B6BB-BF758032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DE1D644-BA2C-4267-842C-FA78956FA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CD5943B-01D0-441E-900D-4B0A0D061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5907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22AAA1A-CF3C-3346-AAA7-E40957C1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7"/>
            <a:ext cx="5603047" cy="1200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C3D76-B1E8-4D69-88B2-875C3D6D0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061" y="3083677"/>
            <a:ext cx="5603047" cy="1200439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 b="1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even more text here.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66339A-85DF-4A9B-B01D-742552DB8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A0B1AD-301C-4EED-9173-EED34E873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E2930A-0970-44C5-8982-CAE773B2D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6415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C54797-4E0D-41EC-8559-DE2ECB0E3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39802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87ADC46-A24C-4D36-9FD7-3B7512DDA3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10168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E4567-1E14-CB45-B2B9-631F2340803A}"/>
              </a:ext>
            </a:extLst>
          </p:cNvPr>
          <p:cNvSpPr/>
          <p:nvPr userDrawn="1"/>
        </p:nvSpPr>
        <p:spPr>
          <a:xfrm>
            <a:off x="0" y="3475317"/>
            <a:ext cx="12192000" cy="3382683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1B060-C3CB-47D2-B16E-4A1EFDBE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05" y="5487324"/>
            <a:ext cx="1960155" cy="760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32F18-A775-DE42-ADA9-2F6803562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143" y="885473"/>
            <a:ext cx="9267281" cy="2892999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25100" b="1" i="0" cap="all" baseline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DARE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4C61C3-EDAC-CB49-8A6C-62C063EFE2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1020" y="2751851"/>
            <a:ext cx="6640513" cy="1966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7100" b="1" i="0" cap="all" baseline="0">
                <a:solidFill>
                  <a:schemeClr val="accent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4272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E4567-1E14-CB45-B2B9-631F2340803A}"/>
              </a:ext>
            </a:extLst>
          </p:cNvPr>
          <p:cNvSpPr/>
          <p:nvPr userDrawn="1"/>
        </p:nvSpPr>
        <p:spPr>
          <a:xfrm>
            <a:off x="0" y="3475317"/>
            <a:ext cx="12192000" cy="338268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1B060-C3CB-47D2-B16E-4A1EFDBE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05" y="5487324"/>
            <a:ext cx="1960155" cy="760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32F18-A775-DE42-ADA9-2F6803562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143" y="885473"/>
            <a:ext cx="9267281" cy="2892999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defRPr sz="25100" b="1" i="0" cap="all" baseline="0">
                <a:solidFill>
                  <a:schemeClr val="accent5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DARE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4C61C3-EDAC-CB49-8A6C-62C063EFE2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1020" y="2751851"/>
            <a:ext cx="6640513" cy="1966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7100" b="1" i="0" cap="all" baseline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01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7734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8760" y="2564567"/>
            <a:ext cx="4334521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“Title”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C9DC0B-66EC-B240-A39A-0922E0ABA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87" y="3966240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21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32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4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97311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A2764C-DB03-4BFD-8123-1510ECDFE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11" y="5912248"/>
            <a:ext cx="2516180" cy="1939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ED230-2339-AB44-A0AF-5058A423D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1508" y="2538703"/>
            <a:ext cx="6889003" cy="1107996"/>
          </a:xfrm>
          <a:prstGeom prst="rect">
            <a:avLst/>
          </a:prstGeom>
        </p:spPr>
        <p:txBody>
          <a:bodyPr vert="horz"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8000" b="1" i="0" cap="all" baseline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9654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B4D99E-3500-40EB-83B3-F70DD91C9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0" y="5921873"/>
            <a:ext cx="2535465" cy="1939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ED230-2339-AB44-A0AF-5058A423D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1508" y="2538703"/>
            <a:ext cx="6889003" cy="1107996"/>
          </a:xfrm>
          <a:prstGeom prst="rect">
            <a:avLst/>
          </a:prstGeom>
        </p:spPr>
        <p:txBody>
          <a:bodyPr vert="horz"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8000" b="1" i="0" cap="all" baseline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51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563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FCEC5-9F90-C04E-9177-46F8F8CF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9C1B6B6-D08B-1C4C-84F4-0A6962512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49"/>
            <a:ext cx="9290464" cy="4465057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71179F-2F45-ED45-B041-A2ADE87A1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9417A1-7A08-49D2-9ED8-3F695E47C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F1DACF-8C2B-4632-916D-07F4B2E0CE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68897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5"/>
            <a:ext cx="9290464" cy="4037676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9AF669-E657-4E42-9A6A-4192E0BA3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70549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ED680A-A54E-5040-8CBD-80091C12D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55" y="0"/>
            <a:ext cx="4632324" cy="6858000"/>
          </a:xfrm>
          <a:prstGeom prst="rect">
            <a:avLst/>
          </a:prstGeom>
        </p:spPr>
        <p:txBody>
          <a:bodyPr lIns="91424" tIns="45718" rIns="91424" bIns="45718"/>
          <a:lstStyle>
            <a:lvl1pPr marL="457103" marR="0" indent="-457103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6" y="1582519"/>
            <a:ext cx="4632325" cy="4460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0916C-4714-4BB9-8A34-65A6C7076804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68D6C67-1967-4624-8D26-A4585042CB6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5E3873-6526-48BB-8F68-4638F711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4EE88-71FC-4DFF-A2BE-1EEA4F1C6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3FA68DE-5B15-4EC6-89B3-8406C329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179C9F8-ADB9-43F9-B310-C13E533F6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D46037-3B41-49C8-A091-0F2E27F58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880428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800" y="3011559"/>
            <a:ext cx="5051037" cy="2506508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F9AD6D-91BE-B348-8DBB-C11F6EC79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020ADD-5D6F-5A4F-8E61-45B02DB1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8803" y="402836"/>
            <a:ext cx="5051039" cy="2252777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more text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1EFA-B247-47DF-AAD5-84289003D1BF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92347CB-761C-4150-9E2B-912877C481A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6A52202-299D-4DA2-9E9A-1D58D4A0A8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E7F56-7CB3-45DA-A956-75E4A8025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602CD-E756-4A3E-9CC2-E64A187C9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5CBE350-306C-415A-A346-5C2A13265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ABCBF8-088E-4553-AE9A-0658CF149D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00581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89" y="3040380"/>
            <a:ext cx="5463211" cy="3063240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81BBDEB-4790-264E-BC2A-9211ADCB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8789" y="16"/>
            <a:ext cx="5463211" cy="3028951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1E26FA-07C0-C54D-80B0-A68C006DF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47FFF-E962-418A-95EF-C95ABF0B6BA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EECB94C-CCB6-429D-A10C-A70F157DA85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0109F-3AB6-43B3-A4B2-B6698425D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9DF7C-2F05-4C28-B4A8-0803F379E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260BE7-5EF1-4E59-98E8-6E3EF2C8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0521709-6FB6-4F0D-B372-4D97145A9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6C82752-A1AC-4D2A-83E6-1A47A69FB5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53852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735CF6-A28A-8E45-A374-DD7AF6B1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534A9F-BE29-CB4F-93ED-700CF35B5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4CE50-2C83-4691-83BE-E60A5DA51278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7F952D-4B30-4AAF-9357-CA1FC194A35D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0F4778-1378-4560-B653-3415EC5BF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96BE6-E717-4E38-A04E-47946F075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3E84CD-C457-4522-96A5-88C98902A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23503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993C2-ECBC-4138-BA66-9BCAF287B9B7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F9BC801-1741-4409-B9CD-44E98668757F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AC9A166-725A-430A-A48C-688CB45B9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FB778-DEF8-4F58-92B1-9C05D31B3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0923E8-1AFD-42B0-8743-52C408131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C0BC60F-998B-4BD2-8DE3-437C211AE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703275-A636-457D-A702-A02D1E434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75937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1FD919-EAC1-D647-9514-F0E6B42E5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0" y="1559857"/>
            <a:ext cx="2748829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38CF9A-2F77-E643-9FE5-29744AAEC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2258" y="2050213"/>
            <a:ext cx="4603751" cy="1358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98067B5-858C-4E9F-9F6E-802E497EC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C2F2B6-D812-430C-B6BB-BF758032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DE1D644-BA2C-4267-842C-FA78956FA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CD5943B-01D0-441E-900D-4B0A0D061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38476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3317" y="2582819"/>
            <a:ext cx="3305393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 algn="ctr">
              <a:buFontTx/>
              <a:buNone/>
              <a:defRPr sz="8000" b="0" i="0" cap="all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B423403-3AA6-4346-8953-966EB0F8D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87" y="3966240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21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32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4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2982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22AAA1A-CF3C-3346-AAA7-E40957C1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7"/>
            <a:ext cx="5603047" cy="1200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C3D76-B1E8-4D69-88B2-875C3D6D0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061" y="3083677"/>
            <a:ext cx="5603047" cy="1200439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 b="1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even more text here.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66339A-85DF-4A9B-B01D-742552DB8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A0B1AD-301C-4EED-9173-EED34E873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E2930A-0970-44C5-8982-CAE773B2D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949308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C54797-4E0D-41EC-8559-DE2ECB0E3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03679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87ADC46-A24C-4D36-9FD7-3B7512DDA3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958098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E09CB6-2DB6-4EA9-B658-993D4609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87" y="3966240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21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32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4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562894C-62B1-4848-8D27-2751693D6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7763" y="2564567"/>
            <a:ext cx="4676493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 Title</a:t>
            </a:r>
          </a:p>
        </p:txBody>
      </p:sp>
    </p:spTree>
    <p:extLst>
      <p:ext uri="{BB962C8B-B14F-4D97-AF65-F5344CB8AC3E}">
        <p14:creationId xmlns:p14="http://schemas.microsoft.com/office/powerpoint/2010/main" val="1877369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8760" y="2564567"/>
            <a:ext cx="4334521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“Title”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C9DC0B-66EC-B240-A39A-0922E0ABA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87" y="3966240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21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32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4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9781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3317" y="2582819"/>
            <a:ext cx="3305393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 algn="ctr">
              <a:buFontTx/>
              <a:buNone/>
              <a:defRPr sz="8000" b="0" i="0" cap="all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B423403-3AA6-4346-8953-966EB0F8D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87" y="3966240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21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32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4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1420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A87E31-3F9F-6F41-8B80-26D6D0444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24" tIns="45718" rIns="91424" bIns="45718"/>
          <a:lstStyle>
            <a:lvl1pPr marL="457103" indent="-457103"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n-US" dirty="0"/>
              <a:t>Insert your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</p:txBody>
      </p:sp>
    </p:spTree>
    <p:extLst>
      <p:ext uri="{BB962C8B-B14F-4D97-AF65-F5344CB8AC3E}">
        <p14:creationId xmlns:p14="http://schemas.microsoft.com/office/powerpoint/2010/main" val="178621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FCEC5-9F90-C04E-9177-46F8F8CF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9C1B6B6-D08B-1C4C-84F4-0A6962512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49"/>
            <a:ext cx="9290464" cy="4465057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71179F-2F45-ED45-B041-A2ADE87A1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9417A1-7A08-49D2-9ED8-3F695E47C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F1DACF-8C2B-4632-916D-07F4B2E0CE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63539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5"/>
            <a:ext cx="9290464" cy="4037676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9AF669-E657-4E42-9A6A-4192E0BA3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958418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ED680A-A54E-5040-8CBD-80091C12D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55" y="0"/>
            <a:ext cx="4632324" cy="6858000"/>
          </a:xfrm>
          <a:prstGeom prst="rect">
            <a:avLst/>
          </a:prstGeom>
        </p:spPr>
        <p:txBody>
          <a:bodyPr lIns="91424" tIns="45718" rIns="91424" bIns="45718"/>
          <a:lstStyle>
            <a:lvl1pPr marL="457103" marR="0" indent="-457103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6" y="1582519"/>
            <a:ext cx="4632325" cy="4460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0916C-4714-4BB9-8A34-65A6C7076804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68D6C67-1967-4624-8D26-A4585042CB6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5E3873-6526-48BB-8F68-4638F711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4EE88-71FC-4DFF-A2BE-1EEA4F1C6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3FA68DE-5B15-4EC6-89B3-8406C329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179C9F8-ADB9-43F9-B310-C13E533F6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D46037-3B41-49C8-A091-0F2E27F58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0772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A87E31-3F9F-6F41-8B80-26D6D0444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24" tIns="45718" rIns="91424" bIns="45718"/>
          <a:lstStyle>
            <a:lvl1pPr marL="457103" indent="-457103"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n-US" dirty="0"/>
              <a:t>Insert your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</p:txBody>
      </p:sp>
    </p:spTree>
    <p:extLst>
      <p:ext uri="{BB962C8B-B14F-4D97-AF65-F5344CB8AC3E}">
        <p14:creationId xmlns:p14="http://schemas.microsoft.com/office/powerpoint/2010/main" val="3130018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800" y="3011559"/>
            <a:ext cx="5051037" cy="2506508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F9AD6D-91BE-B348-8DBB-C11F6EC79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020ADD-5D6F-5A4F-8E61-45B02DB1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8803" y="402836"/>
            <a:ext cx="5051039" cy="2252777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more text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1EFA-B247-47DF-AAD5-84289003D1BF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92347CB-761C-4150-9E2B-912877C481A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6A52202-299D-4DA2-9E9A-1D58D4A0A8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E7F56-7CB3-45DA-A956-75E4A8025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602CD-E756-4A3E-9CC2-E64A187C9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5CBE350-306C-415A-A346-5C2A13265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ABCBF8-088E-4553-AE9A-0658CF149D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05343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89" y="3040380"/>
            <a:ext cx="5463211" cy="3063240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81BBDEB-4790-264E-BC2A-9211ADCB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8789" y="16"/>
            <a:ext cx="5463211" cy="3028951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1E26FA-07C0-C54D-80B0-A68C006DF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47FFF-E962-418A-95EF-C95ABF0B6BA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EECB94C-CCB6-429D-A10C-A70F157DA85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0109F-3AB6-43B3-A4B2-B6698425D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9DF7C-2F05-4C28-B4A8-0803F379E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260BE7-5EF1-4E59-98E8-6E3EF2C8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0521709-6FB6-4F0D-B372-4D97145A9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6C82752-A1AC-4D2A-83E6-1A47A69FB5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63240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735CF6-A28A-8E45-A374-DD7AF6B1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534A9F-BE29-CB4F-93ED-700CF35B5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4CE50-2C83-4691-83BE-E60A5DA51278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7F952D-4B30-4AAF-9357-CA1FC194A35D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0F4778-1378-4560-B653-3415EC5BF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96BE6-E717-4E38-A04E-47946F075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3E84CD-C457-4522-96A5-88C98902A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98517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993C2-ECBC-4138-BA66-9BCAF287B9B7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F9BC801-1741-4409-B9CD-44E98668757F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AC9A166-725A-430A-A48C-688CB45B9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FB778-DEF8-4F58-92B1-9C05D31B3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0923E8-1AFD-42B0-8743-52C408131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C0BC60F-998B-4BD2-8DE3-437C211AE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703275-A636-457D-A702-A02D1E434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90350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1FD919-EAC1-D647-9514-F0E6B42E5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0" y="1559857"/>
            <a:ext cx="2748829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38CF9A-2F77-E643-9FE5-29744AAEC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2258" y="2050213"/>
            <a:ext cx="4603751" cy="1358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98067B5-858C-4E9F-9F6E-802E497EC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C2F2B6-D812-430C-B6BB-BF758032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DE1D644-BA2C-4267-842C-FA78956FA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CD5943B-01D0-441E-900D-4B0A0D061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816099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22AAA1A-CF3C-3346-AAA7-E40957C1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7"/>
            <a:ext cx="5603047" cy="1200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C3D76-B1E8-4D69-88B2-875C3D6D0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061" y="3083677"/>
            <a:ext cx="5603047" cy="1200439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 b="1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even more text here.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66339A-85DF-4A9B-B01D-742552DB8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A0B1AD-301C-4EED-9173-EED34E873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E2930A-0970-44C5-8982-CAE773B2D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81623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C54797-4E0D-41EC-8559-DE2ECB0E3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102947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87ADC46-A24C-4D36-9FD7-3B7512DDA3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638518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E09CB6-2DB6-4EA9-B658-993D4609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92" y="3966232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3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488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65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562894C-62B1-4848-8D27-2751693D6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5268" y="2561849"/>
            <a:ext cx="4701483" cy="1113423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 Title</a:t>
            </a:r>
          </a:p>
        </p:txBody>
      </p:sp>
    </p:spTree>
    <p:extLst>
      <p:ext uri="{BB962C8B-B14F-4D97-AF65-F5344CB8AC3E}">
        <p14:creationId xmlns:p14="http://schemas.microsoft.com/office/powerpoint/2010/main" val="2353138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485" y="2561849"/>
            <a:ext cx="4357059" cy="1113423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“Title”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C9DC0B-66EC-B240-A39A-0922E0ABA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92" y="3966232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3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488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65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018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0E3B84-07B3-497B-8C82-A47CF978EB43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F2C6526-908B-074F-A725-69794E2EA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8" y="442129"/>
            <a:ext cx="5142819" cy="553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E60A66-D4A1-4396-9320-C345B7B7B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55473"/>
            <a:ext cx="1213323" cy="470791"/>
          </a:xfrm>
          <a:prstGeom prst="rect">
            <a:avLst/>
          </a:prstGeom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EE055E8F-F1B8-4094-92B6-B40FA056EAAD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C7DE4D6-E6F6-4B4E-AA35-CAAA5C9347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13" y="1272173"/>
            <a:ext cx="340638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 marL="914213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2pPr>
            <a:lvl3pPr marL="1371320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3pPr>
            <a:lvl4pPr marL="1714149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4pPr>
            <a:lvl5pPr marL="2171254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 First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97A6545-4C01-4AD7-AABA-A9EFB60235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8" y="1677737"/>
            <a:ext cx="5142819" cy="1444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1" i="0" baseline="0"/>
            </a:lvl2pPr>
            <a:lvl3pPr marL="914213" indent="0">
              <a:buFontTx/>
              <a:buNone/>
              <a:defRPr sz="2000" b="1" i="0" baseline="0"/>
            </a:lvl3pPr>
            <a:lvl4pPr marL="1371320" indent="0">
              <a:buFontTx/>
              <a:buNone/>
              <a:defRPr sz="2000" b="1" i="0" baseline="0"/>
            </a:lvl4pPr>
            <a:lvl5pPr marL="1828426" indent="0">
              <a:buFontTx/>
              <a:buNone/>
              <a:defRPr sz="2000" b="1" i="0" baseline="0"/>
            </a:lvl5pPr>
          </a:lstStyle>
          <a:p>
            <a:pPr lvl="0"/>
            <a:r>
              <a:rPr lang="en-US" dirty="0"/>
              <a:t>1.1/ Subtitles go here</a:t>
            </a:r>
          </a:p>
          <a:p>
            <a:pPr lvl="0"/>
            <a:r>
              <a:rPr lang="en-US" dirty="0"/>
              <a:t>1.2/ </a:t>
            </a:r>
          </a:p>
          <a:p>
            <a:pPr marL="0" marR="0" lvl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1.3/ </a:t>
            </a:r>
          </a:p>
          <a:p>
            <a:pPr marL="0" marR="0" lvl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1.4/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F09FF2-80ED-4962-A448-87996CA48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8" y="3329903"/>
            <a:ext cx="376385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 marL="914213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2pPr>
            <a:lvl3pPr marL="1371320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3pPr>
            <a:lvl4pPr marL="1714149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4pPr>
            <a:lvl5pPr marL="2171254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2. Second title goes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A925A1E-86EF-4AF2-9540-9B0C9DC73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8" y="3741257"/>
            <a:ext cx="5142819" cy="10491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1" i="0" baseline="0"/>
            </a:lvl2pPr>
            <a:lvl3pPr marL="914213" indent="0">
              <a:buFontTx/>
              <a:buNone/>
              <a:defRPr sz="2000" b="1" i="0" baseline="0"/>
            </a:lvl3pPr>
            <a:lvl4pPr marL="1371320" indent="0">
              <a:buFontTx/>
              <a:buNone/>
              <a:defRPr sz="2000" b="1" i="0" baseline="0"/>
            </a:lvl4pPr>
            <a:lvl5pPr marL="1828426" indent="0">
              <a:buFontTx/>
              <a:buNone/>
              <a:defRPr sz="2000" b="1" i="0" baseline="0"/>
            </a:lvl5pPr>
          </a:lstStyle>
          <a:p>
            <a:pPr lvl="0"/>
            <a:r>
              <a:rPr lang="en-US" dirty="0"/>
              <a:t>2.1/ Subtitles go here</a:t>
            </a:r>
          </a:p>
          <a:p>
            <a:pPr lvl="0"/>
            <a:r>
              <a:rPr lang="en-US" dirty="0"/>
              <a:t>2.2/ </a:t>
            </a:r>
          </a:p>
          <a:p>
            <a:pPr marL="0" marR="0" lvl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2.3/ 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BD071C6-0E5A-410B-9378-802046DF5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8540" y="4880021"/>
            <a:ext cx="4652487" cy="653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1" i="0" baseline="0"/>
            </a:lvl2pPr>
            <a:lvl3pPr marL="914213" indent="0">
              <a:buFontTx/>
              <a:buNone/>
              <a:defRPr sz="2000" b="1" i="0" baseline="0"/>
            </a:lvl3pPr>
            <a:lvl4pPr marL="1371320" indent="0">
              <a:buFontTx/>
              <a:buNone/>
              <a:defRPr sz="2000" b="1" i="0" baseline="0"/>
            </a:lvl4pPr>
            <a:lvl5pPr marL="1828426" indent="0">
              <a:buFontTx/>
              <a:buNone/>
              <a:defRPr sz="2000" b="1" i="0" baseline="0"/>
            </a:lvl5pPr>
          </a:lstStyle>
          <a:p>
            <a:pPr lvl="0"/>
            <a:r>
              <a:rPr lang="en-US" dirty="0"/>
              <a:t>2.3.1 Subtitles go here</a:t>
            </a:r>
          </a:p>
          <a:p>
            <a:pPr lvl="0"/>
            <a:r>
              <a:rPr lang="en-US" dirty="0"/>
              <a:t>2.3.2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A21D66-D0F1-416C-9E82-24C05F7BDC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F35A41-7413-4F37-8573-E25EBF608E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11761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3317" y="2582819"/>
            <a:ext cx="3305393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 algn="ctr">
              <a:buFontTx/>
              <a:buNone/>
              <a:defRPr sz="8000" b="0" i="0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B423403-3AA6-4346-8953-966EB0F8D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92" y="3966232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326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488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653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7579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A87E31-3F9F-6F41-8B80-26D6D0444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4" tIns="45718" rIns="91434" bIns="45718"/>
          <a:lstStyle>
            <a:lvl1pPr marL="457167" indent="-457167"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n-US" dirty="0"/>
              <a:t>Insert your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</p:txBody>
      </p:sp>
    </p:spTree>
    <p:extLst>
      <p:ext uri="{BB962C8B-B14F-4D97-AF65-F5344CB8AC3E}">
        <p14:creationId xmlns:p14="http://schemas.microsoft.com/office/powerpoint/2010/main" val="3925187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FCEC5-9F90-C04E-9177-46F8F8CF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9C1B6B6-D08B-1C4C-84F4-0A6962512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9"/>
            <a:ext cx="9290464" cy="4465057"/>
          </a:xfrm>
          <a:prstGeom prst="rect">
            <a:avLst/>
          </a:prstGeom>
        </p:spPr>
        <p:txBody>
          <a:bodyPr lIns="0" tIns="0" rIns="0" bIns="0" numCol="2" spcCol="89992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71179F-2F45-ED45-B041-A2ADE87A1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9417A1-7A08-49D2-9ED8-3F695E47C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B799E-0FD6-4FDB-9DA7-055DA67C0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763903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5"/>
            <a:ext cx="9290464" cy="4037676"/>
          </a:xfrm>
          <a:prstGeom prst="rect">
            <a:avLst/>
          </a:prstGeom>
        </p:spPr>
        <p:txBody>
          <a:bodyPr lIns="0" tIns="0" rIns="0" bIns="0" numCol="2" spcCol="89992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048AEC5-A40B-472F-B182-7A115EAA33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186025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ED680A-A54E-5040-8CBD-80091C12D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7" y="0"/>
            <a:ext cx="4632324" cy="6858000"/>
          </a:xfrm>
          <a:prstGeom prst="rect">
            <a:avLst/>
          </a:prstGeom>
        </p:spPr>
        <p:txBody>
          <a:bodyPr lIns="91434" tIns="45718" rIns="91434" bIns="45718"/>
          <a:lstStyle>
            <a:lvl1pPr marL="457167" marR="0" indent="-457167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6" y="1582519"/>
            <a:ext cx="4632325" cy="4460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0916C-4714-4BB9-8A34-65A6C7076804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68D6C67-1967-4624-8D26-A4585042CB6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5E3873-6526-48BB-8F68-4638F711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4EE88-71FC-4DFF-A2BE-1EEA4F1C6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3FA68DE-5B15-4EC6-89B3-8406C329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179C9F8-ADB9-43F9-B310-C13E533F6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097071B-B841-4EB3-A7F4-BA943BE08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322402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92" y="3011559"/>
            <a:ext cx="5051037" cy="2506508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F9AD6D-91BE-B348-8DBB-C11F6EC79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5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020ADD-5D6F-5A4F-8E61-45B02DB1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8794" y="402830"/>
            <a:ext cx="5051039" cy="2252777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more text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1EFA-B247-47DF-AAD5-84289003D1BF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92347CB-761C-4150-9E2B-912877C481A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6A52202-299D-4DA2-9E9A-1D58D4A0A8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E7F56-7CB3-45DA-A956-75E4A8025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602CD-E756-4A3E-9CC2-E64A187C9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5CBE350-306C-415A-A346-5C2A13265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07C423-83C5-4FE0-8E44-BAABA6657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995314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97" y="3040380"/>
            <a:ext cx="5463211" cy="3063240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81BBDEB-4790-264E-BC2A-9211ADCB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8797" y="9"/>
            <a:ext cx="5463211" cy="3028951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1E26FA-07C0-C54D-80B0-A68C006DF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5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47FFF-E962-418A-95EF-C95ABF0B6BA2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EECB94C-CCB6-429D-A10C-A70F157DA85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0109F-3AB6-43B3-A4B2-B6698425D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9DF7C-2F05-4C28-B4A8-0803F379E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260BE7-5EF1-4E59-98E8-6E3EF2C8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0521709-6FB6-4F0D-B372-4D97145A9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1BC2AAC-50B9-4708-BD80-23DE29124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01977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3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735CF6-A28A-8E45-A374-DD7AF6B1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79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534A9F-BE29-CB4F-93ED-700CF35B5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2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4CE50-2C83-4691-83BE-E60A5DA51278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7F952D-4B30-4AAF-9357-CA1FC194A35D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0F4778-1378-4560-B653-3415EC5BF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96BE6-E717-4E38-A04E-47946F075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2888B10-B004-4971-B1A8-63B5F3C6F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28190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3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993C2-ECBC-4138-BA66-9BCAF287B9B7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F9BC801-1741-4409-B9CD-44E98668757F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AC9A166-725A-430A-A48C-688CB45B9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FB778-DEF8-4F58-92B1-9C05D31B3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0923E8-1AFD-42B0-8743-52C408131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79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C0BC60F-998B-4BD2-8DE3-437C211AE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2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C46D52-2CE1-42FC-9E65-33DE4AE0D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30766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1FD919-EAC1-D647-9514-F0E6B42E5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7" y="1559853"/>
            <a:ext cx="2748829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38CF9A-2F77-E643-9FE5-29744AAEC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2252" y="2050213"/>
            <a:ext cx="4603751" cy="1358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98067B5-858C-4E9F-9F6E-802E497EC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C2F2B6-D812-430C-B6BB-BF758032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DE1D644-BA2C-4267-842C-FA78956FA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8A5E1E0-F7D9-4D9D-A85E-ED8DFF045A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72178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32208F-0801-4694-B8EF-06AF929A2CE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298BC8-077D-4B32-9AC3-FC4463C2C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48409" y="454753"/>
            <a:ext cx="1213323" cy="470791"/>
          </a:xfrm>
          <a:prstGeom prst="rect">
            <a:avLst/>
          </a:prstGeom>
        </p:spPr>
      </p:pic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190C3BD9-61AC-4844-ABB8-AD61BD2BE58A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E89FDA8-3E65-4FA6-8622-D4CFEA50C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13" y="1272173"/>
            <a:ext cx="340638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 marL="914213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2pPr>
            <a:lvl3pPr marL="1371320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3pPr>
            <a:lvl4pPr marL="1714149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4pPr>
            <a:lvl5pPr marL="2171254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 First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F316248-90AC-4039-8C8A-57977D791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8" y="1677737"/>
            <a:ext cx="5142819" cy="1444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1" i="0" baseline="0"/>
            </a:lvl2pPr>
            <a:lvl3pPr marL="914213" indent="0">
              <a:buFontTx/>
              <a:buNone/>
              <a:defRPr sz="2000" b="1" i="0" baseline="0"/>
            </a:lvl3pPr>
            <a:lvl4pPr marL="1371320" indent="0">
              <a:buFontTx/>
              <a:buNone/>
              <a:defRPr sz="2000" b="1" i="0" baseline="0"/>
            </a:lvl4pPr>
            <a:lvl5pPr marL="1828426" indent="0">
              <a:buFontTx/>
              <a:buNone/>
              <a:defRPr sz="2000" b="1" i="0" baseline="0"/>
            </a:lvl5pPr>
          </a:lstStyle>
          <a:p>
            <a:pPr lvl="0"/>
            <a:r>
              <a:rPr lang="en-US" dirty="0"/>
              <a:t>1.1/ Subtitles go here</a:t>
            </a:r>
          </a:p>
          <a:p>
            <a:pPr lvl="0"/>
            <a:r>
              <a:rPr lang="en-US" dirty="0"/>
              <a:t>1.2/ </a:t>
            </a:r>
          </a:p>
          <a:p>
            <a:pPr marL="0" marR="0" lvl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1.3/ </a:t>
            </a:r>
          </a:p>
          <a:p>
            <a:pPr marL="0" marR="0" lvl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1.4/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05BA660-871E-4F02-A5B6-46215043C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8" y="3329903"/>
            <a:ext cx="376385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 marL="914213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2pPr>
            <a:lvl3pPr marL="1371320" indent="-457103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3pPr>
            <a:lvl4pPr marL="1714149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4pPr>
            <a:lvl5pPr marL="2171254" indent="-342834">
              <a:buFont typeface="+mj-lt"/>
              <a:buAutoNum type="arabicPeriod"/>
              <a:defRPr sz="2500" b="1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2. Second title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20EB135-009C-4223-8F7A-B845AA45D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8" y="3741257"/>
            <a:ext cx="5142819" cy="10491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1" i="0" baseline="0"/>
            </a:lvl2pPr>
            <a:lvl3pPr marL="914213" indent="0">
              <a:buFontTx/>
              <a:buNone/>
              <a:defRPr sz="2000" b="1" i="0" baseline="0"/>
            </a:lvl3pPr>
            <a:lvl4pPr marL="1371320" indent="0">
              <a:buFontTx/>
              <a:buNone/>
              <a:defRPr sz="2000" b="1" i="0" baseline="0"/>
            </a:lvl4pPr>
            <a:lvl5pPr marL="1828426" indent="0">
              <a:buFontTx/>
              <a:buNone/>
              <a:defRPr sz="2000" b="1" i="0" baseline="0"/>
            </a:lvl5pPr>
          </a:lstStyle>
          <a:p>
            <a:pPr lvl="0"/>
            <a:r>
              <a:rPr lang="en-US" dirty="0"/>
              <a:t>2.1/ Subtitles go here</a:t>
            </a:r>
          </a:p>
          <a:p>
            <a:pPr lvl="0"/>
            <a:r>
              <a:rPr lang="en-US" dirty="0"/>
              <a:t>2.2/ </a:t>
            </a:r>
          </a:p>
          <a:p>
            <a:pPr marL="0" marR="0" lvl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2.3/ 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028B1EB-4248-42A9-A47C-7E6B1CCC0D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8540" y="4880021"/>
            <a:ext cx="4652487" cy="653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1" i="0" baseline="0"/>
            </a:lvl2pPr>
            <a:lvl3pPr marL="914213" indent="0">
              <a:buFontTx/>
              <a:buNone/>
              <a:defRPr sz="2000" b="1" i="0" baseline="0"/>
            </a:lvl3pPr>
            <a:lvl4pPr marL="1371320" indent="0">
              <a:buFontTx/>
              <a:buNone/>
              <a:defRPr sz="2000" b="1" i="0" baseline="0"/>
            </a:lvl4pPr>
            <a:lvl5pPr marL="1828426" indent="0">
              <a:buFontTx/>
              <a:buNone/>
              <a:defRPr sz="2000" b="1" i="0" baseline="0"/>
            </a:lvl5pPr>
          </a:lstStyle>
          <a:p>
            <a:pPr lvl="0"/>
            <a:r>
              <a:rPr lang="en-US" dirty="0"/>
              <a:t>2.3.1 Subtitles go here</a:t>
            </a:r>
          </a:p>
          <a:p>
            <a:pPr lvl="0"/>
            <a:r>
              <a:rPr lang="en-US" dirty="0"/>
              <a:t>2.3.2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9E946D6-0A16-436F-8B1A-A78877619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8" y="442129"/>
            <a:ext cx="5142819" cy="553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1AAD53-3839-409D-80AC-3AB178FFA9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F51590D-5061-4663-9069-23FEE02C1C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70930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22AAA1A-CF3C-3346-AAA7-E40957C1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9"/>
            <a:ext cx="5603047" cy="1200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C3D76-B1E8-4D69-88B2-875C3D6D0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056" y="3083670"/>
            <a:ext cx="5603047" cy="1200439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 b="1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even more text here.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66339A-85DF-4A9B-B01D-742552DB8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79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A0B1AD-301C-4EED-9173-EED34E873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2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0556D26-AAB0-4064-B26B-D0FE214BB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6945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150ADF-9A54-49F7-83A1-DFB96485E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996678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A5067C-92C4-41C7-A4E3-DBD4322ED6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162505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FCEC5-9F90-C04E-9177-46F8F8CF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9C1B6B6-D08B-1C4C-84F4-0A6962512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9"/>
            <a:ext cx="9290464" cy="4465057"/>
          </a:xfrm>
          <a:prstGeom prst="rect">
            <a:avLst/>
          </a:prstGeom>
        </p:spPr>
        <p:txBody>
          <a:bodyPr lIns="0" tIns="0" rIns="0" bIns="0" numCol="2" spcCol="89992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71179F-2F45-ED45-B041-A2ADE87A1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9417A1-7A08-49D2-9ED8-3F695E47C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F1DACF-8C2B-4632-916D-07F4B2E0CE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588542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5"/>
            <a:ext cx="9290464" cy="4037676"/>
          </a:xfrm>
          <a:prstGeom prst="rect">
            <a:avLst/>
          </a:prstGeom>
        </p:spPr>
        <p:txBody>
          <a:bodyPr lIns="0" tIns="0" rIns="0" bIns="0" numCol="2" spcCol="89992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9AF669-E657-4E42-9A6A-4192E0BA3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739330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ED680A-A54E-5040-8CBD-80091C12D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7" y="0"/>
            <a:ext cx="4632324" cy="6858000"/>
          </a:xfrm>
          <a:prstGeom prst="rect">
            <a:avLst/>
          </a:prstGeom>
        </p:spPr>
        <p:txBody>
          <a:bodyPr lIns="91434" tIns="45718" rIns="91434" bIns="45718"/>
          <a:lstStyle>
            <a:lvl1pPr marL="457167" marR="0" indent="-457167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6" y="1582519"/>
            <a:ext cx="4632325" cy="4460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0916C-4714-4BB9-8A34-65A6C7076804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68D6C67-1967-4624-8D26-A4585042CB6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5E3873-6526-48BB-8F68-4638F711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4EE88-71FC-4DFF-A2BE-1EEA4F1C6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3FA68DE-5B15-4EC6-89B3-8406C329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179C9F8-ADB9-43F9-B310-C13E533F6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D46037-3B41-49C8-A091-0F2E27F58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69289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92" y="3011559"/>
            <a:ext cx="5051037" cy="2506508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F9AD6D-91BE-B348-8DBB-C11F6EC79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5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020ADD-5D6F-5A4F-8E61-45B02DB1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8794" y="402830"/>
            <a:ext cx="5051039" cy="2252777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more text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1EFA-B247-47DF-AAD5-84289003D1BF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92347CB-761C-4150-9E2B-912877C481A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6A52202-299D-4DA2-9E9A-1D58D4A0A8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E7F56-7CB3-45DA-A956-75E4A8025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602CD-E756-4A3E-9CC2-E64A187C9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5CBE350-306C-415A-A346-5C2A13265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ABCBF8-088E-4553-AE9A-0658CF149D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617936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97" y="3040380"/>
            <a:ext cx="5463211" cy="3063240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81BBDEB-4790-264E-BC2A-9211ADCB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8797" y="9"/>
            <a:ext cx="5463211" cy="3028951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1E26FA-07C0-C54D-80B0-A68C006DF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5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47FFF-E962-418A-95EF-C95ABF0B6BA2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EECB94C-CCB6-429D-A10C-A70F157DA85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0109F-3AB6-43B3-A4B2-B6698425D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9DF7C-2F05-4C28-B4A8-0803F379E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260BE7-5EF1-4E59-98E8-6E3EF2C8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0521709-6FB6-4F0D-B372-4D97145A9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6C82752-A1AC-4D2A-83E6-1A47A69FB5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017491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3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735CF6-A28A-8E45-A374-DD7AF6B1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79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534A9F-BE29-CB4F-93ED-700CF35B5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2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4CE50-2C83-4691-83BE-E60A5DA51278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7F952D-4B30-4AAF-9357-CA1FC194A35D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0F4778-1378-4560-B653-3415EC5BF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96BE6-E717-4E38-A04E-47946F075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3E84CD-C457-4522-96A5-88C98902A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93489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3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993C2-ECBC-4138-BA66-9BCAF287B9B7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F9BC801-1741-4409-B9CD-44E98668757F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AC9A166-725A-430A-A48C-688CB45B9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FB778-DEF8-4F58-92B1-9C05D31B3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0923E8-1AFD-42B0-8743-52C408131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79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C0BC60F-998B-4BD2-8DE3-437C211AE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2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703275-A636-457D-A702-A02D1E434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69671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FCEC5-9F90-C04E-9177-46F8F8CF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9C1B6B6-D08B-1C4C-84F4-0A6962512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49"/>
            <a:ext cx="9290464" cy="4465057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71179F-2F45-ED45-B041-A2ADE87A1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9417A1-7A08-49D2-9ED8-3F695E47C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F1DACF-8C2B-4632-916D-07F4B2E0CE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9575838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1FD919-EAC1-D647-9514-F0E6B42E5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7" y="1559853"/>
            <a:ext cx="2748829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38CF9A-2F77-E643-9FE5-29744AAEC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2252" y="2050213"/>
            <a:ext cx="4603751" cy="1358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98067B5-858C-4E9F-9F6E-802E497EC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C2F2B6-D812-430C-B6BB-BF758032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DE1D644-BA2C-4267-842C-FA78956FA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4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CD5943B-01D0-441E-900D-4B0A0D0615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780350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22AAA1A-CF3C-3346-AAA7-E40957C1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9"/>
            <a:ext cx="5603047" cy="1200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C3D76-B1E8-4D69-88B2-875C3D6D0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056" y="3083670"/>
            <a:ext cx="5603047" cy="1200439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 b="1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6" indent="0">
              <a:buFontTx/>
              <a:buNone/>
              <a:defRPr sz="2000" baseline="0"/>
            </a:lvl3pPr>
            <a:lvl4pPr marL="1371488" indent="0">
              <a:buFontTx/>
              <a:buNone/>
              <a:defRPr sz="2000" baseline="0"/>
            </a:lvl4pPr>
            <a:lvl5pPr marL="1828653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even more text here.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66339A-85DF-4A9B-B01D-742552DB8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79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A0B1AD-301C-4EED-9173-EED34E873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2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6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8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53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E2930A-0970-44C5-8982-CAE773B2D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35656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37" y="6247473"/>
            <a:ext cx="1213323" cy="47079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C54797-4E0D-41EC-8559-DE2ECB0E3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48" y="6407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835815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2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45"/>
            <a:ext cx="1213323" cy="470791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87ADC46-A24C-4D36-9FD7-3B7512DDA3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5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8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41520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E09CB6-2DB6-4EA9-B658-993D4609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95" y="3966232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322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48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638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562894C-62B1-4848-8D27-2751693D6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5268" y="2561849"/>
            <a:ext cx="4701483" cy="1113423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 Title</a:t>
            </a:r>
          </a:p>
        </p:txBody>
      </p:sp>
    </p:spTree>
    <p:extLst>
      <p:ext uri="{BB962C8B-B14F-4D97-AF65-F5344CB8AC3E}">
        <p14:creationId xmlns:p14="http://schemas.microsoft.com/office/powerpoint/2010/main" val="21689568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493" y="2561849"/>
            <a:ext cx="4357059" cy="1113423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“Title”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C9DC0B-66EC-B240-A39A-0922E0ABA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95" y="3966232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322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48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638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2691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3317" y="2582819"/>
            <a:ext cx="3305393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 algn="ctr">
              <a:buFontTx/>
              <a:buNone/>
              <a:defRPr sz="8000" b="0" i="0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B423403-3AA6-4346-8953-966EB0F8D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95" y="3966232"/>
            <a:ext cx="1191032" cy="26314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9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2pPr>
            <a:lvl3pPr marL="914322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3pPr>
            <a:lvl4pPr marL="1371480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4pPr>
            <a:lvl5pPr marL="1828638" indent="0" algn="ctr">
              <a:buFontTx/>
              <a:buNone/>
              <a:defRPr sz="19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65298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A87E31-3F9F-6F41-8B80-26D6D0444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4" tIns="45718" rIns="91434" bIns="45718"/>
          <a:lstStyle>
            <a:lvl1pPr marL="457167" indent="-457167"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n-US" dirty="0"/>
              <a:t>Insert your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</p:txBody>
      </p:sp>
    </p:spTree>
    <p:extLst>
      <p:ext uri="{BB962C8B-B14F-4D97-AF65-F5344CB8AC3E}">
        <p14:creationId xmlns:p14="http://schemas.microsoft.com/office/powerpoint/2010/main" val="1585067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FCEC5-9F90-C04E-9177-46F8F8CF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9C1B6B6-D08B-1C4C-84F4-0A6962512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3" y="1577947"/>
            <a:ext cx="9290464" cy="4465057"/>
          </a:xfrm>
          <a:prstGeom prst="rect">
            <a:avLst/>
          </a:prstGeom>
        </p:spPr>
        <p:txBody>
          <a:bodyPr lIns="0" tIns="0" rIns="0" bIns="0" numCol="2" spcCol="899924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71179F-2F45-ED45-B041-A2ADE87A1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4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50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9417A1-7A08-49D2-9ED8-3F695E47C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B799E-0FD6-4FDB-9DA7-055DA67C0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5927938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3" y="1577935"/>
            <a:ext cx="9290464" cy="4037676"/>
          </a:xfrm>
          <a:prstGeom prst="rect">
            <a:avLst/>
          </a:prstGeom>
        </p:spPr>
        <p:txBody>
          <a:bodyPr lIns="0" tIns="0" rIns="0" bIns="0" numCol="2" spcCol="899924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3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3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048AEC5-A40B-472F-B182-7A115EAA33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97030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5"/>
            <a:ext cx="9290464" cy="4037676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9AF669-E657-4E42-9A6A-4192E0BA3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0300725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ED680A-A54E-5040-8CBD-80091C12D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7" y="0"/>
            <a:ext cx="4632324" cy="6858000"/>
          </a:xfrm>
          <a:prstGeom prst="rect">
            <a:avLst/>
          </a:prstGeom>
        </p:spPr>
        <p:txBody>
          <a:bodyPr lIns="91434" tIns="45718" rIns="91434" bIns="45718"/>
          <a:lstStyle>
            <a:lvl1pPr marL="457167" marR="0" indent="-457167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584" marR="0" lvl="0" indent="-228584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6" y="1582519"/>
            <a:ext cx="4632325" cy="4460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0916C-4714-4BB9-8A34-65A6C7076804}"/>
              </a:ext>
            </a:extLst>
          </p:cNvPr>
          <p:cNvSpPr/>
          <p:nvPr userDrawn="1"/>
        </p:nvSpPr>
        <p:spPr>
          <a:xfrm rot="16200000">
            <a:off x="8385000" y="3051014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68D6C67-1967-4624-8D26-A4585042CB6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5E3873-6526-48BB-8F68-4638F711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4EE88-71FC-4DFF-A2BE-1EEA4F1C6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50"/>
            <a:ext cx="1213323" cy="4707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3FA68DE-5B15-4EC6-89B3-8406C329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179C9F8-ADB9-43F9-B310-C13E533F6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84593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097071B-B841-4EB3-A7F4-BA943BE08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271315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92" y="3011559"/>
            <a:ext cx="5051037" cy="2506508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F9AD6D-91BE-B348-8DBB-C11F6EC79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020ADD-5D6F-5A4F-8E61-45B02DB1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8794" y="402834"/>
            <a:ext cx="5051039" cy="2252777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more text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1EFA-B247-47DF-AAD5-84289003D1BF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92347CB-761C-4150-9E2B-912877C481A7}"/>
              </a:ext>
            </a:extLst>
          </p:cNvPr>
          <p:cNvSpPr txBox="1">
            <a:spLocks/>
          </p:cNvSpPr>
          <p:nvPr userDrawn="1"/>
        </p:nvSpPr>
        <p:spPr>
          <a:xfrm>
            <a:off x="11699783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6A52202-299D-4DA2-9E9A-1D58D4A0A8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E7F56-7CB3-45DA-A956-75E4A8025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3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602CD-E756-4A3E-9CC2-E64A187C9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5CBE350-306C-415A-A346-5C2A13265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07C423-83C5-4FE0-8E44-BAABA6657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581780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97" y="3040380"/>
            <a:ext cx="5463211" cy="3063240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81BBDEB-4790-264E-BC2A-9211ADCB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8797" y="13"/>
            <a:ext cx="5463211" cy="3028951"/>
          </a:xfrm>
          <a:prstGeom prst="rect">
            <a:avLst/>
          </a:prstGeom>
        </p:spPr>
        <p:txBody>
          <a:bodyPr lIns="91434" tIns="45718" rIns="91434" bIns="45718"/>
          <a:lstStyle>
            <a:lvl1pPr marL="228584" marR="0" indent="-228584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84" marR="0" lvl="0" indent="-228584" algn="l" defTabSz="9143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1E26FA-07C0-C54D-80B0-A68C006DF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47FFF-E962-418A-95EF-C95ABF0B6BA2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EECB94C-CCB6-429D-A10C-A70F157DA857}"/>
              </a:ext>
            </a:extLst>
          </p:cNvPr>
          <p:cNvSpPr txBox="1">
            <a:spLocks/>
          </p:cNvSpPr>
          <p:nvPr userDrawn="1"/>
        </p:nvSpPr>
        <p:spPr>
          <a:xfrm>
            <a:off x="11699783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0109F-3AB6-43B3-A4B2-B6698425D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9DF7C-2F05-4C28-B4A8-0803F379E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3"/>
            <a:ext cx="1213323" cy="4707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260BE7-5EF1-4E59-98E8-6E3EF2C8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0521709-6FB6-4F0D-B372-4D97145A9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1BC2AAC-50B9-4708-BD80-23DE29124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248180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3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735CF6-A28A-8E45-A374-DD7AF6B1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803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534A9F-BE29-CB4F-93ED-700CF35B5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6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4CE50-2C83-4691-83BE-E60A5DA51278}"/>
              </a:ext>
            </a:extLst>
          </p:cNvPr>
          <p:cNvSpPr/>
          <p:nvPr userDrawn="1"/>
        </p:nvSpPr>
        <p:spPr>
          <a:xfrm rot="16200000">
            <a:off x="8385000" y="3051014"/>
            <a:ext cx="6858000" cy="756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7F952D-4B30-4AAF-9357-CA1FC194A35D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0F4778-1378-4560-B653-3415EC5BF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96BE6-E717-4E38-A04E-47946F075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50"/>
            <a:ext cx="1213323" cy="47079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2888B10-B004-4971-B1A8-63B5F3C6F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27276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23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993C2-ECBC-4138-BA66-9BCAF287B9B7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F9BC801-1741-4409-B9CD-44E98668757F}"/>
              </a:ext>
            </a:extLst>
          </p:cNvPr>
          <p:cNvSpPr txBox="1">
            <a:spLocks/>
          </p:cNvSpPr>
          <p:nvPr userDrawn="1"/>
        </p:nvSpPr>
        <p:spPr>
          <a:xfrm>
            <a:off x="11699783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AC9A166-725A-430A-A48C-688CB45B9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FB778-DEF8-4F58-92B1-9C05D31B3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3"/>
            <a:ext cx="1213323" cy="47079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0923E8-1AFD-42B0-8743-52C408131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803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C0BC60F-998B-4BD2-8DE3-437C211AE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6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C46D52-2CE1-42FC-9E65-33DE4AE0D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21800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1FD919-EAC1-D647-9514-F0E6B42E5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4" y="1559857"/>
            <a:ext cx="2748829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38CF9A-2F77-E643-9FE5-29744AAEC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2252" y="2050213"/>
            <a:ext cx="4603751" cy="1358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E69-81F8-4098-B831-A446E9334817}"/>
              </a:ext>
            </a:extLst>
          </p:cNvPr>
          <p:cNvSpPr/>
          <p:nvPr userDrawn="1"/>
        </p:nvSpPr>
        <p:spPr>
          <a:xfrm rot="16200000">
            <a:off x="8385000" y="3051014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786DB32-F7FB-4D59-8B15-264283BA66B4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98067B5-858C-4E9F-9F6E-802E497EC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EE888B-2160-4630-B2A9-DF0B8C75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50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C2F2B6-D812-430C-B6BB-BF758032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3"/>
            <a:ext cx="4076437" cy="553999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DE1D644-BA2C-4267-842C-FA78956FA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845939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8A5E1E0-F7D9-4D9D-A85E-ED8DFF045A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107466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22AAA1A-CF3C-3346-AAA7-E40957C1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9" y="1582533"/>
            <a:ext cx="5603047" cy="12004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06D49-017E-4578-A9F4-1DC9DED86782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783EED-50E9-4327-B265-80F79FBD18F0}"/>
              </a:ext>
            </a:extLst>
          </p:cNvPr>
          <p:cNvSpPr txBox="1">
            <a:spLocks/>
          </p:cNvSpPr>
          <p:nvPr userDrawn="1"/>
        </p:nvSpPr>
        <p:spPr>
          <a:xfrm>
            <a:off x="11699783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C3D76-B1E8-4D69-88B2-875C3D6D0C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056" y="3083674"/>
            <a:ext cx="5603047" cy="1200439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Tx/>
              <a:buNone/>
              <a:defRPr sz="2000" b="1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2000" baseline="0"/>
            </a:lvl2pPr>
            <a:lvl3pPr marL="914322" indent="0">
              <a:buFontTx/>
              <a:buNone/>
              <a:defRPr sz="2000" baseline="0"/>
            </a:lvl3pPr>
            <a:lvl4pPr marL="1371484" indent="0">
              <a:buFontTx/>
              <a:buNone/>
              <a:defRPr sz="2000" baseline="0"/>
            </a:lvl4pPr>
            <a:lvl5pPr marL="182864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even more text here.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55F59D-2253-4CC6-8739-66BEFE63A0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5B047-C2DB-4252-BEA2-940CDB2E2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3"/>
            <a:ext cx="1213323" cy="470791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66339A-85DF-4A9B-B01D-742552DB8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0803"/>
            <a:ext cx="2694319" cy="351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67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FA0B1AD-301C-4EED-9173-EED34E873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54" y="1039086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67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322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484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64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0556D26-AAB0-4064-B26B-D0FE214BB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03353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27"/>
            <a:ext cx="12192000" cy="75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3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3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0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150ADF-9A54-49F7-83A1-DFB96485E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16210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4"/>
            <a:ext cx="6858000" cy="75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1" y="454750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09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A5067C-92C4-41C7-A4E3-DBD4322ED6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2" y="1835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2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84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4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8609704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9432" y="2564558"/>
            <a:ext cx="3773149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“Title”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C9DC0B-66EC-B240-A39A-0922E0ABA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1743" y="3973151"/>
            <a:ext cx="1128515" cy="24929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8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2pPr>
            <a:lvl3pPr marL="9144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3pPr>
            <a:lvl4pPr marL="13716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4pPr>
            <a:lvl5pPr marL="18288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670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ED680A-A54E-5040-8CBD-80091C12D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55" y="0"/>
            <a:ext cx="4632324" cy="6858000"/>
          </a:xfrm>
          <a:prstGeom prst="rect">
            <a:avLst/>
          </a:prstGeom>
        </p:spPr>
        <p:txBody>
          <a:bodyPr lIns="91424" tIns="45718" rIns="91424" bIns="45718"/>
          <a:lstStyle>
            <a:lvl1pPr marL="457103" marR="0" indent="-457103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6" y="1582519"/>
            <a:ext cx="4632325" cy="4460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0916C-4714-4BB9-8A34-65A6C7076804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68D6C67-1967-4624-8D26-A4585042CB6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5E3873-6526-48BB-8F68-4638F711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4EE88-71FC-4DFF-A2BE-1EEA4F1C6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3FA68DE-5B15-4EC6-89B3-8406C329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179C9F8-ADB9-43F9-B310-C13E533F6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D46037-3B41-49C8-A091-0F2E27F58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219773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E09CB6-2DB6-4EA9-B658-993D4609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1743" y="3973151"/>
            <a:ext cx="1128515" cy="24929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800" b="1" i="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2pPr>
            <a:lvl3pPr marL="9144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3pPr>
            <a:lvl4pPr marL="13716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4pPr>
            <a:lvl5pPr marL="18288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562894C-62B1-4848-8D27-2751693D6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159" y="2564558"/>
            <a:ext cx="3893695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>
              <a:buFontTx/>
              <a:buNone/>
              <a:defRPr sz="8000" b="0" i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 Title</a:t>
            </a:r>
          </a:p>
        </p:txBody>
      </p:sp>
    </p:spTree>
    <p:extLst>
      <p:ext uri="{BB962C8B-B14F-4D97-AF65-F5344CB8AC3E}">
        <p14:creationId xmlns:p14="http://schemas.microsoft.com/office/powerpoint/2010/main" val="20240558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29AE893-C525-144B-AC43-FC085AF1F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3308" y="2582810"/>
            <a:ext cx="3305393" cy="1107996"/>
          </a:xfrm>
          <a:prstGeom prst="rect">
            <a:avLst/>
          </a:prstGeom>
        </p:spPr>
        <p:txBody>
          <a:bodyPr vert="horz" wrap="none" lIns="0" tIns="0" rIns="0" bIns="0" rtlCol="0" anchor="ctr" anchorCtr="1">
            <a:spAutoFit/>
          </a:bodyPr>
          <a:lstStyle>
            <a:lvl1pPr marL="0" indent="0" algn="ctr">
              <a:buFontTx/>
              <a:buNone/>
              <a:defRPr sz="8000" b="0" i="0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B423403-3AA6-4346-8953-966EB0F8D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1743" y="3973151"/>
            <a:ext cx="1128515" cy="249299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FontTx/>
              <a:buNone/>
              <a:defRPr sz="1800" b="1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2pPr>
            <a:lvl3pPr marL="9144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3pPr>
            <a:lvl4pPr marL="13716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4pPr>
            <a:lvl5pPr marL="1828800" indent="0" algn="ctr">
              <a:buFontTx/>
              <a:buNone/>
              <a:defRPr sz="18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6559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A87E31-3F9F-6F41-8B80-26D6D0444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n-US" dirty="0"/>
              <a:t>Insert your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</p:txBody>
      </p:sp>
    </p:spTree>
    <p:extLst>
      <p:ext uri="{BB962C8B-B14F-4D97-AF65-F5344CB8AC3E}">
        <p14:creationId xmlns:p14="http://schemas.microsoft.com/office/powerpoint/2010/main" val="295797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9FCEC5-9F90-C04E-9177-46F8F8CF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9C1B6B6-D08B-1C4C-84F4-0A6962512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49"/>
            <a:ext cx="9290464" cy="4465057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71179F-2F45-ED45-B041-A2ADE87A1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BF6E-B385-418B-A26A-513C62FFFA4A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40898-8629-4335-A9B4-E1D55AF3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74EEA06-99FF-4E3D-8CC2-1CC2C3EF8E1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9417A1-7A08-49D2-9ED8-3F695E47C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F1DACF-8C2B-4632-916D-07F4B2E0CE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4258210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60B527-C154-764B-99B7-4434E3B7D3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1" y="1577935"/>
            <a:ext cx="9290464" cy="4037676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A9AA-76A8-4FA0-A2DF-2048EE69E045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068E2-EDDA-4AFF-9FAC-4243E8FE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C3F7ED-40B2-4177-8603-2E8089199103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69E0C27-F381-4D09-B3DB-967487BAD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0FD70E-C7CC-47EE-932E-903F7D89C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FBAA0B-B92D-4354-B483-C75D12491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9AF669-E657-4E42-9A6A-4192E0BA3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856508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ED680A-A54E-5040-8CBD-80091C12D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55" y="0"/>
            <a:ext cx="4632324" cy="6858000"/>
          </a:xfrm>
          <a:prstGeom prst="rect">
            <a:avLst/>
          </a:prstGeom>
        </p:spPr>
        <p:txBody>
          <a:bodyPr lIns="91424" tIns="45718" rIns="91424" bIns="45718"/>
          <a:lstStyle>
            <a:lvl1pPr marL="457103" marR="0" indent="-457103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76" y="1582519"/>
            <a:ext cx="4632325" cy="4460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0916C-4714-4BB9-8A34-65A6C7076804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68D6C67-1967-4624-8D26-A4585042CB62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5E3873-6526-48BB-8F68-4638F711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4EE88-71FC-4DFF-A2BE-1EEA4F1C6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3FA68DE-5B15-4EC6-89B3-8406C329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179C9F8-ADB9-43F9-B310-C13E533F6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D46037-3B41-49C8-A091-0F2E27F58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376242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800" y="3011559"/>
            <a:ext cx="5051037" cy="2506508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F9AD6D-91BE-B348-8DBB-C11F6EC79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020ADD-5D6F-5A4F-8E61-45B02DB1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8803" y="402836"/>
            <a:ext cx="5051039" cy="2252777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more text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1EFA-B247-47DF-AAD5-84289003D1BF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92347CB-761C-4150-9E2B-912877C481A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6A52202-299D-4DA2-9E9A-1D58D4A0A8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E7F56-7CB3-45DA-A956-75E4A8025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602CD-E756-4A3E-9CC2-E64A187C9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5CBE350-306C-415A-A346-5C2A13265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ABCBF8-088E-4553-AE9A-0658CF149D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156866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BF79D-01B0-2845-BECC-8B42EF0D25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789" y="3040380"/>
            <a:ext cx="5463211" cy="3063240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81BBDEB-4790-264E-BC2A-9211ADCB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8789" y="16"/>
            <a:ext cx="5463211" cy="3028951"/>
          </a:xfrm>
          <a:prstGeom prst="rect">
            <a:avLst/>
          </a:prstGeom>
        </p:spPr>
        <p:txBody>
          <a:bodyPr lIns="91424" tIns="45718" rIns="91424" bIns="45718"/>
          <a:lstStyle>
            <a:lvl1pPr marL="228556" marR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56" marR="0" lvl="0" indent="-228556" algn="l" defTabSz="91421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a picture here. </a:t>
            </a:r>
            <a:br>
              <a:rPr lang="en-US" dirty="0"/>
            </a:br>
            <a:r>
              <a:rPr lang="en-US" dirty="0"/>
              <a:t>Use the crop tool to adjust its position within the frame.</a:t>
            </a:r>
          </a:p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1E26FA-07C0-C54D-80B0-A68C006DF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99" y="1673868"/>
            <a:ext cx="4595812" cy="3844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47FFF-E962-418A-95EF-C95ABF0B6BA2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EECB94C-CCB6-429D-A10C-A70F157DA857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300109F-3AB6-43B3-A4B2-B6698425D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9DF7C-2F05-4C28-B4A8-0803F379E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260BE7-5EF1-4E59-98E8-6E3EF2C8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221628"/>
            <a:ext cx="4076437" cy="553999"/>
          </a:xfrm>
        </p:spPr>
        <p:txBody>
          <a:bodyPr/>
          <a:lstStyle>
            <a:lvl1pPr>
              <a:defRPr b="1" i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1.TITLE here.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0521709-6FB6-4F0D-B372-4D97145A9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7" y="845941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6C82752-A1AC-4D2A-83E6-1A47A69FB5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83712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735CF6-A28A-8E45-A374-DD7AF6B1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534A9F-BE29-CB4F-93ED-700CF35B5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4CE50-2C83-4691-83BE-E60A5DA51278}"/>
              </a:ext>
            </a:extLst>
          </p:cNvPr>
          <p:cNvSpPr/>
          <p:nvPr userDrawn="1"/>
        </p:nvSpPr>
        <p:spPr>
          <a:xfrm rot="16200000">
            <a:off x="8385000" y="3051010"/>
            <a:ext cx="6858000" cy="756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7F952D-4B30-4AAF-9357-CA1FC194A35D}"/>
              </a:ext>
            </a:extLst>
          </p:cNvPr>
          <p:cNvSpPr txBox="1">
            <a:spLocks/>
          </p:cNvSpPr>
          <p:nvPr userDrawn="1"/>
        </p:nvSpPr>
        <p:spPr>
          <a:xfrm>
            <a:off x="11661675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0F4778-1378-4560-B653-3415EC5BF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96BE6-E717-4E38-A04E-47946F075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7345" y="454753"/>
            <a:ext cx="1213323" cy="47079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3E84CD-C457-4522-96A5-88C98902A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1367574" y="1835772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257186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copy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2D7E314-9179-D844-8843-8FF340B4FB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6" y="1582534"/>
            <a:ext cx="5603047" cy="18464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2000" baseline="0"/>
            </a:lvl2pPr>
            <a:lvl3pPr marL="914213" indent="0">
              <a:buFontTx/>
              <a:buNone/>
              <a:defRPr sz="2000" baseline="0"/>
            </a:lvl3pPr>
            <a:lvl4pPr marL="1371320" indent="0">
              <a:buFontTx/>
              <a:buNone/>
              <a:defRPr sz="2000" baseline="0"/>
            </a:lvl4pPr>
            <a:lvl5pPr marL="1828426" indent="0">
              <a:buFontTx/>
              <a:buNone/>
              <a:defRPr sz="2000" baseline="0"/>
            </a:lvl5pPr>
          </a:lstStyle>
          <a:p>
            <a:pPr lvl="0"/>
            <a:r>
              <a:rPr lang="en-US" dirty="0"/>
              <a:t>Type your text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993C2-ECBC-4138-BA66-9BCAF287B9B7}"/>
              </a:ext>
            </a:extLst>
          </p:cNvPr>
          <p:cNvSpPr/>
          <p:nvPr userDrawn="1"/>
        </p:nvSpPr>
        <p:spPr>
          <a:xfrm>
            <a:off x="0" y="6107735"/>
            <a:ext cx="12192000" cy="750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F9BC801-1741-4409-B9CD-44E98668757F}"/>
              </a:ext>
            </a:extLst>
          </p:cNvPr>
          <p:cNvSpPr txBox="1">
            <a:spLocks/>
          </p:cNvSpPr>
          <p:nvPr userDrawn="1"/>
        </p:nvSpPr>
        <p:spPr>
          <a:xfrm>
            <a:off x="11699781" y="6389911"/>
            <a:ext cx="21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D2707E-2D09-DE4A-A84B-4BA84CD964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AC9A166-725A-430A-A48C-688CB45B9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6404515"/>
            <a:ext cx="3292568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* Important sources and references belong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FB778-DEF8-4F58-92B1-9C05D31B3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1" y="6247478"/>
            <a:ext cx="1213323" cy="470791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0923E8-1AFD-42B0-8743-52C408131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7" y="360808"/>
            <a:ext cx="2693044" cy="350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2500" b="1" i="0" baseline="0">
                <a:solidFill>
                  <a:schemeClr val="accent3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103" indent="0">
              <a:buFontTx/>
              <a:buNone/>
              <a:defRPr sz="2500" b="1" i="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500" b="1" i="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500" b="1" i="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500" b="1" i="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1.1/ Subtitle here.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C0BC60F-998B-4BD2-8DE3-437C211AE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2265" y="1039087"/>
            <a:ext cx="2648161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>
              <a:buFontTx/>
              <a:buNone/>
              <a:defRPr sz="2000" b="0" i="0" baseline="0">
                <a:solidFill>
                  <a:schemeClr val="accent3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03" indent="0">
              <a:buFontTx/>
              <a:buNone/>
              <a:defRPr sz="2000" baseline="0">
                <a:solidFill>
                  <a:schemeClr val="bg2"/>
                </a:solidFill>
              </a:defRPr>
            </a:lvl2pPr>
            <a:lvl3pPr marL="914213" indent="0">
              <a:buFontTx/>
              <a:buNone/>
              <a:defRPr sz="2000" baseline="0">
                <a:solidFill>
                  <a:schemeClr val="bg2"/>
                </a:solidFill>
              </a:defRPr>
            </a:lvl3pPr>
            <a:lvl4pPr marL="1371320" indent="0">
              <a:buFontTx/>
              <a:buNone/>
              <a:defRPr sz="2000" baseline="0">
                <a:solidFill>
                  <a:schemeClr val="bg2"/>
                </a:solidFill>
              </a:defRPr>
            </a:lvl4pPr>
            <a:lvl5pPr marL="1828426" indent="0">
              <a:buFontTx/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1.1.1 Sub-subtitle here.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703275-A636-457D-A702-A02D1E434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1552" y="6407769"/>
            <a:ext cx="89287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3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0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26" indent="0">
              <a:buFontTx/>
              <a:buNone/>
              <a:defRPr sz="11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Confidential?</a:t>
            </a:r>
          </a:p>
        </p:txBody>
      </p:sp>
    </p:spTree>
    <p:extLst>
      <p:ext uri="{BB962C8B-B14F-4D97-AF65-F5344CB8AC3E}">
        <p14:creationId xmlns:p14="http://schemas.microsoft.com/office/powerpoint/2010/main" val="62928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.emf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.emf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9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.emf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F9D9A-B429-403A-ABFC-3A935AB12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01" y="5494945"/>
            <a:ext cx="1960155" cy="76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705C5-D48B-4768-A881-135D6484BBAF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881FE-EAEA-481F-B939-976CAF04AF23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AB185-9058-48C9-B319-1F0951A2E1CF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A83A8-F230-41B1-8AFD-80C449F7229D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F3B70-0DA1-4EAF-9AA2-296727425D0B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D4F23-7FA0-4CD0-8A8C-36CE3DF59AE4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90CAF-182D-49D9-AB0E-D4A4FCE9D968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0E0C9-AD69-4013-B44B-176C31D8C073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F971B-4E42-4542-A79D-55CFF336514D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FCBFA-4779-4C13-A6A3-BA3CFF4DF9B6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CCCEE-A6F6-4240-BD70-94EA50C0491D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9855C-738D-40BF-9175-16381407DC6F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242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138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6CED7-5CF3-404F-AC99-F756E0CDB0C5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231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A3F72-7482-422C-9EA8-FF1BB45FEC34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161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4CDC9-E9AA-49E9-8226-A60CBC6AF69C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D5C08-D9B9-4790-9CB5-1D09EE02FA5B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123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37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EA0EC-7BEB-4434-A17C-3E9D7B11EAFC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150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7D413-68AB-46C3-B93F-5FAEFFF27078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189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EA9C5-6B16-4B33-9D78-7E229AB2636E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255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205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822059-4343-42DB-A09F-2F0B84E17526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238179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marL="742795" indent="-742795" algn="ctr" defTabSz="914213" rtl="0" eaLnBrk="1" latinLnBrk="0" hangingPunct="1">
        <a:lnSpc>
          <a:spcPct val="90000"/>
        </a:lnSpc>
        <a:spcBef>
          <a:spcPct val="0"/>
        </a:spcBef>
        <a:buFont typeface="+mj-lt"/>
        <a:buAutoNum type="arabicPeriod"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E33-0BB5-6041-BDBC-02756DBA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02823"/>
            <a:ext cx="233717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1.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53DA-C510-074E-A987-880D0CCA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045" y="6317373"/>
            <a:ext cx="187551" cy="18466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26"/>
            <a:fld id="{B023C011-FF5C-964F-B49B-22E89F22C692}" type="slidenum">
              <a:rPr lang="en-US" smtClean="0">
                <a:solidFill>
                  <a:srgbClr val="FFFFFF"/>
                </a:solidFill>
              </a:rPr>
              <a:pPr defTabSz="91432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04C6E-B349-43C8-8C77-8D491B94C70B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BB3-C56B-41D8-8D37-6FB93D0904BE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3E2D6-A0CB-4102-A3E0-E434B527C67E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02B845-032E-4E6F-BCE4-18EBE78EAF9A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C8BDD-2024-45F6-BFD8-E74DFD9E0CEA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C68F7-41B8-428C-B28F-76FDE6CE7320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6702F-EC75-449E-A5F1-159C4F94AD9B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FBAEB3-9DFE-4EFF-BBAE-36451B200737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676CE-6A8F-4B1B-9E23-0258A1F6DE09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rgbClr val="41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DFDD8-BE1E-4075-A94E-51E45EB9BE21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3993A-3FE6-483E-A430-D271ACB7284B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FBB9A-BC92-4933-B559-A48E7B58D33A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76D69-48B6-433C-86F3-E7E4E6D02422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B4D57-2560-4B8D-B299-0004A3926A9D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D0A86-A6C5-4D84-8271-43B37A9BE858}"/>
              </a:ext>
            </a:extLst>
          </p:cNvPr>
          <p:cNvSpPr txBox="1"/>
          <p:nvPr/>
        </p:nvSpPr>
        <p:spPr>
          <a:xfrm>
            <a:off x="-735752" y="2766541"/>
            <a:ext cx="441147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6F4F06-6D1A-42FC-8DDE-74590A7A323E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FF894-0470-4D02-9767-64EC99A011C4}"/>
              </a:ext>
            </a:extLst>
          </p:cNvPr>
          <p:cNvSpPr txBox="1"/>
          <p:nvPr/>
        </p:nvSpPr>
        <p:spPr>
          <a:xfrm>
            <a:off x="-741263" y="413341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522EB3-57D8-40CC-91C2-3EE8AA5E5C69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A5AA5-9654-4316-B7EA-7FD99866A02C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08E85-6715-4023-9F61-9F787BDAC310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427068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1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84" indent="-228584" algn="l" defTabSz="9143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0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9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1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E33-0BB5-6041-BDBC-02756DBA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02823"/>
            <a:ext cx="233717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1.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53DA-C510-074E-A987-880D0CCA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045" y="6317373"/>
            <a:ext cx="187551" cy="18466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26"/>
            <a:fld id="{B023C011-FF5C-964F-B49B-22E89F22C692}" type="slidenum">
              <a:rPr lang="en-US" smtClean="0">
                <a:solidFill>
                  <a:srgbClr val="FFFFFF"/>
                </a:solidFill>
              </a:rPr>
              <a:pPr defTabSz="91432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04C6E-B349-43C8-8C77-8D491B94C70B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BB3-C56B-41D8-8D37-6FB93D0904BE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3E2D6-A0CB-4102-A3E0-E434B527C67E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02B845-032E-4E6F-BCE4-18EBE78EAF9A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C8BDD-2024-45F6-BFD8-E74DFD9E0CEA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C68F7-41B8-428C-B28F-76FDE6CE7320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6702F-EC75-449E-A5F1-159C4F94AD9B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FBAEB3-9DFE-4EFF-BBAE-36451B200737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676CE-6A8F-4B1B-9E23-0258A1F6DE09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DFDD8-BE1E-4075-A94E-51E45EB9BE21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3993A-3FE6-483E-A430-D271ACB7284B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FBB9A-BC92-4933-B559-A48E7B58D33A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76D69-48B6-433C-86F3-E7E4E6D02422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B4D57-2560-4B8D-B299-0004A3926A9D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D0A86-A6C5-4D84-8271-43B37A9BE858}"/>
              </a:ext>
            </a:extLst>
          </p:cNvPr>
          <p:cNvSpPr txBox="1"/>
          <p:nvPr/>
        </p:nvSpPr>
        <p:spPr>
          <a:xfrm>
            <a:off x="-735752" y="2766541"/>
            <a:ext cx="441147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6F4F06-6D1A-42FC-8DDE-74590A7A323E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FF894-0470-4D02-9767-64EC99A011C4}"/>
              </a:ext>
            </a:extLst>
          </p:cNvPr>
          <p:cNvSpPr txBox="1"/>
          <p:nvPr/>
        </p:nvSpPr>
        <p:spPr>
          <a:xfrm>
            <a:off x="-741263" y="413341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522EB3-57D8-40CC-91C2-3EE8AA5E5C69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A5AA5-9654-4316-B7EA-7FD99866A02C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08E85-6715-4023-9F61-9F787BDAC310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6862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3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84" indent="-228584" algn="l" defTabSz="9143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0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9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1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F9D9A-B429-403A-ABFC-3A935AB12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93" y="5494945"/>
            <a:ext cx="1960155" cy="76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705C5-D48B-4768-A881-135D6484BBAF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881FE-EAEA-481F-B939-976CAF04AF23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AB185-9058-48C9-B319-1F0951A2E1CF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A83A8-F230-41B1-8AFD-80C449F7229D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F3B70-0DA1-4EAF-9AA2-296727425D0B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D4F23-7FA0-4CD0-8A8C-36CE3DF59AE4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90CAF-182D-49D9-AB0E-D4A4FCE9D968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0E0C9-AD69-4013-B44B-176C31D8C073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F971B-4E42-4542-A79D-55CFF336514D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FCBFA-4779-4C13-A6A3-BA3CFF4DF9B6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CCCEE-A6F6-4240-BD70-94EA50C0491D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9855C-738D-40BF-9175-16381407DC6F}"/>
              </a:ext>
            </a:extLst>
          </p:cNvPr>
          <p:cNvSpPr txBox="1"/>
          <p:nvPr/>
        </p:nvSpPr>
        <p:spPr>
          <a:xfrm>
            <a:off x="-730751" y="704804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6CED7-5CF3-404F-AC99-F756E0CDB0C5}"/>
              </a:ext>
            </a:extLst>
          </p:cNvPr>
          <p:cNvSpPr txBox="1"/>
          <p:nvPr/>
        </p:nvSpPr>
        <p:spPr>
          <a:xfrm>
            <a:off x="-730751" y="1399281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A3F72-7482-422C-9EA8-FF1BB45FEC34}"/>
              </a:ext>
            </a:extLst>
          </p:cNvPr>
          <p:cNvSpPr txBox="1"/>
          <p:nvPr/>
        </p:nvSpPr>
        <p:spPr>
          <a:xfrm>
            <a:off x="-735740" y="2083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4CDC9-E9AA-49E9-8226-A60CBC6AF69C}"/>
              </a:ext>
            </a:extLst>
          </p:cNvPr>
          <p:cNvSpPr txBox="1"/>
          <p:nvPr/>
        </p:nvSpPr>
        <p:spPr>
          <a:xfrm>
            <a:off x="-735752" y="2766549"/>
            <a:ext cx="441147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D5C08-D9B9-4790-9CB5-1D09EE02FA5B}"/>
              </a:ext>
            </a:extLst>
          </p:cNvPr>
          <p:cNvSpPr txBox="1"/>
          <p:nvPr/>
        </p:nvSpPr>
        <p:spPr>
          <a:xfrm>
            <a:off x="-730751" y="34496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EA0EC-7BEB-4434-A17C-3E9D7B11EAFC}"/>
              </a:ext>
            </a:extLst>
          </p:cNvPr>
          <p:cNvSpPr txBox="1"/>
          <p:nvPr/>
        </p:nvSpPr>
        <p:spPr>
          <a:xfrm>
            <a:off x="-741254" y="4133418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7D413-68AB-46C3-B93F-5FAEFFF27078}"/>
              </a:ext>
            </a:extLst>
          </p:cNvPr>
          <p:cNvSpPr txBox="1"/>
          <p:nvPr/>
        </p:nvSpPr>
        <p:spPr>
          <a:xfrm>
            <a:off x="-730751" y="482789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EA9C5-6B16-4B33-9D78-7E229AB2636E}"/>
              </a:ext>
            </a:extLst>
          </p:cNvPr>
          <p:cNvSpPr txBox="1"/>
          <p:nvPr/>
        </p:nvSpPr>
        <p:spPr>
          <a:xfrm>
            <a:off x="-745108" y="5512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822059-4343-42DB-A09F-2F0B84E17526}"/>
              </a:ext>
            </a:extLst>
          </p:cNvPr>
          <p:cNvSpPr txBox="1"/>
          <p:nvPr/>
        </p:nvSpPr>
        <p:spPr>
          <a:xfrm>
            <a:off x="-745108" y="6187213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28304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</p:sldLayoutIdLst>
  <p:txStyles>
    <p:titleStyle>
      <a:lvl1pPr marL="742895" indent="-742895" algn="ctr" defTabSz="914322" rtl="0" eaLnBrk="1" latinLnBrk="0" hangingPunct="1">
        <a:lnSpc>
          <a:spcPct val="90000"/>
        </a:lnSpc>
        <a:spcBef>
          <a:spcPct val="0"/>
        </a:spcBef>
        <a:buFont typeface="+mj-lt"/>
        <a:buAutoNum type="arabicPeriod"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4" indent="-228584" algn="l" defTabSz="9143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9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5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6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6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8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6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E33-0BB5-6041-BDBC-02756DBA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02823"/>
            <a:ext cx="233717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1.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53DA-C510-074E-A987-880D0CCA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049" y="6317373"/>
            <a:ext cx="187551" cy="18466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22"/>
            <a:fld id="{B023C011-FF5C-964F-B49B-22E89F22C692}" type="slidenum">
              <a:rPr lang="en-US" smtClean="0">
                <a:solidFill>
                  <a:srgbClr val="FFFFFF"/>
                </a:solidFill>
              </a:rPr>
              <a:pPr defTabSz="914322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04C6E-B349-43C8-8C77-8D491B94C70B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BB3-C56B-41D8-8D37-6FB93D0904BE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3E2D6-A0CB-4102-A3E0-E434B527C67E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02B845-032E-4E6F-BCE4-18EBE78EAF9A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C8BDD-2024-45F6-BFD8-E74DFD9E0CEA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C68F7-41B8-428C-B28F-76FDE6CE7320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6702F-EC75-449E-A5F1-159C4F94AD9B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FBAEB3-9DFE-4EFF-BBAE-36451B200737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676CE-6A8F-4B1B-9E23-0258A1F6DE09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rgbClr val="41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DFDD8-BE1E-4075-A94E-51E45EB9BE21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2"/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3993A-3FE6-483E-A430-D271ACB7284B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FBB9A-BC92-4933-B559-A48E7B58D33A}"/>
              </a:ext>
            </a:extLst>
          </p:cNvPr>
          <p:cNvSpPr txBox="1"/>
          <p:nvPr/>
        </p:nvSpPr>
        <p:spPr>
          <a:xfrm>
            <a:off x="-730756" y="704804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76D69-48B6-433C-86F3-E7E4E6D02422}"/>
              </a:ext>
            </a:extLst>
          </p:cNvPr>
          <p:cNvSpPr txBox="1"/>
          <p:nvPr/>
        </p:nvSpPr>
        <p:spPr>
          <a:xfrm>
            <a:off x="-730756" y="1399281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B4D57-2560-4B8D-B299-0004A3926A9D}"/>
              </a:ext>
            </a:extLst>
          </p:cNvPr>
          <p:cNvSpPr txBox="1"/>
          <p:nvPr/>
        </p:nvSpPr>
        <p:spPr>
          <a:xfrm>
            <a:off x="-735744" y="2083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D0A86-A6C5-4D84-8271-43B37A9BE858}"/>
              </a:ext>
            </a:extLst>
          </p:cNvPr>
          <p:cNvSpPr txBox="1"/>
          <p:nvPr/>
        </p:nvSpPr>
        <p:spPr>
          <a:xfrm>
            <a:off x="-735752" y="2766545"/>
            <a:ext cx="441147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6F4F06-6D1A-42FC-8DDE-74590A7A323E}"/>
              </a:ext>
            </a:extLst>
          </p:cNvPr>
          <p:cNvSpPr txBox="1"/>
          <p:nvPr/>
        </p:nvSpPr>
        <p:spPr>
          <a:xfrm>
            <a:off x="-730756" y="34496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FF894-0470-4D02-9767-64EC99A011C4}"/>
              </a:ext>
            </a:extLst>
          </p:cNvPr>
          <p:cNvSpPr txBox="1"/>
          <p:nvPr/>
        </p:nvSpPr>
        <p:spPr>
          <a:xfrm>
            <a:off x="-741258" y="4133418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522EB3-57D8-40CC-91C2-3EE8AA5E5C69}"/>
              </a:ext>
            </a:extLst>
          </p:cNvPr>
          <p:cNvSpPr txBox="1"/>
          <p:nvPr/>
        </p:nvSpPr>
        <p:spPr>
          <a:xfrm>
            <a:off x="-730756" y="482789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A5AA5-9654-4316-B7EA-7FD99866A02C}"/>
              </a:ext>
            </a:extLst>
          </p:cNvPr>
          <p:cNvSpPr txBox="1"/>
          <p:nvPr/>
        </p:nvSpPr>
        <p:spPr>
          <a:xfrm>
            <a:off x="-745112" y="5512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08E85-6715-4023-9F61-9F787BDAC310}"/>
              </a:ext>
            </a:extLst>
          </p:cNvPr>
          <p:cNvSpPr txBox="1"/>
          <p:nvPr/>
        </p:nvSpPr>
        <p:spPr>
          <a:xfrm>
            <a:off x="-745112" y="6187213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2"/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pPr defTabSz="914322"/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376035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322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1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84" indent="-228584" algn="l" defTabSz="9143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2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3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5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8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0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0" indent="-228584" algn="l" defTabSz="91432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6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8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1" algn="l" defTabSz="914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F9D9A-B429-403A-ABFC-3A935AB120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291" y="5494945"/>
            <a:ext cx="1960154" cy="76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705C5-D48B-4768-A881-135D6484BBAF}"/>
              </a:ext>
            </a:extLst>
          </p:cNvPr>
          <p:cNvSpPr/>
          <p:nvPr/>
        </p:nvSpPr>
        <p:spPr>
          <a:xfrm>
            <a:off x="-735752" y="0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881FE-EAEA-481F-B939-976CAF04AF23}"/>
              </a:ext>
            </a:extLst>
          </p:cNvPr>
          <p:cNvSpPr/>
          <p:nvPr/>
        </p:nvSpPr>
        <p:spPr>
          <a:xfrm>
            <a:off x="-735752" y="687600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AB185-9058-48C9-B319-1F0951A2E1CF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A83A8-F230-41B1-8AFD-80C449F7229D}"/>
              </a:ext>
            </a:extLst>
          </p:cNvPr>
          <p:cNvSpPr/>
          <p:nvPr/>
        </p:nvSpPr>
        <p:spPr>
          <a:xfrm>
            <a:off x="-735752" y="2062800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F3B70-0DA1-4EAF-9AA2-296727425D0B}"/>
              </a:ext>
            </a:extLst>
          </p:cNvPr>
          <p:cNvSpPr/>
          <p:nvPr/>
        </p:nvSpPr>
        <p:spPr>
          <a:xfrm>
            <a:off x="-735753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D4F23-7FA0-4CD0-8A8C-36CE3DF59AE4}"/>
              </a:ext>
            </a:extLst>
          </p:cNvPr>
          <p:cNvSpPr/>
          <p:nvPr/>
        </p:nvSpPr>
        <p:spPr>
          <a:xfrm>
            <a:off x="-735753" y="4116600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90CAF-182D-49D9-AB0E-D4A4FCE9D968}"/>
              </a:ext>
            </a:extLst>
          </p:cNvPr>
          <p:cNvSpPr/>
          <p:nvPr/>
        </p:nvSpPr>
        <p:spPr>
          <a:xfrm>
            <a:off x="-735753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0E0C9-AD69-4013-B44B-176C31D8C073}"/>
              </a:ext>
            </a:extLst>
          </p:cNvPr>
          <p:cNvSpPr/>
          <p:nvPr/>
        </p:nvSpPr>
        <p:spPr>
          <a:xfrm>
            <a:off x="-735753" y="5491800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F971B-4E42-4542-A79D-55CFF336514D}"/>
              </a:ext>
            </a:extLst>
          </p:cNvPr>
          <p:cNvSpPr/>
          <p:nvPr/>
        </p:nvSpPr>
        <p:spPr>
          <a:xfrm>
            <a:off x="-735753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FCBFA-4779-4C13-A6A3-BA3CFF4DF9B6}"/>
              </a:ext>
            </a:extLst>
          </p:cNvPr>
          <p:cNvSpPr/>
          <p:nvPr/>
        </p:nvSpPr>
        <p:spPr>
          <a:xfrm>
            <a:off x="-735752" y="3429000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CCCEE-A6F6-4240-BD70-94EA50C0491D}"/>
              </a:ext>
            </a:extLst>
          </p:cNvPr>
          <p:cNvSpPr txBox="1"/>
          <p:nvPr/>
        </p:nvSpPr>
        <p:spPr>
          <a:xfrm>
            <a:off x="-730765" y="32269"/>
            <a:ext cx="360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9855C-738D-40BF-9175-16381407DC6F}"/>
              </a:ext>
            </a:extLst>
          </p:cNvPr>
          <p:cNvSpPr txBox="1"/>
          <p:nvPr/>
        </p:nvSpPr>
        <p:spPr>
          <a:xfrm>
            <a:off x="-730765" y="704796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6CED7-5CF3-404F-AC99-F756E0CDB0C5}"/>
              </a:ext>
            </a:extLst>
          </p:cNvPr>
          <p:cNvSpPr txBox="1"/>
          <p:nvPr/>
        </p:nvSpPr>
        <p:spPr>
          <a:xfrm>
            <a:off x="-730765" y="139927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A3F72-7482-422C-9EA8-FF1BB45FEC34}"/>
              </a:ext>
            </a:extLst>
          </p:cNvPr>
          <p:cNvSpPr txBox="1"/>
          <p:nvPr/>
        </p:nvSpPr>
        <p:spPr>
          <a:xfrm>
            <a:off x="-735753" y="2083434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4CDC9-E9AA-49E9-8226-A60CBC6AF69C}"/>
              </a:ext>
            </a:extLst>
          </p:cNvPr>
          <p:cNvSpPr txBox="1"/>
          <p:nvPr/>
        </p:nvSpPr>
        <p:spPr>
          <a:xfrm>
            <a:off x="-735754" y="2766534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D5C08-D9B9-4790-9CB5-1D09EE02FA5B}"/>
              </a:ext>
            </a:extLst>
          </p:cNvPr>
          <p:cNvSpPr txBox="1"/>
          <p:nvPr/>
        </p:nvSpPr>
        <p:spPr>
          <a:xfrm>
            <a:off x="-730765" y="3449634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EA0EC-7BEB-4434-A17C-3E9D7B11EAFC}"/>
              </a:ext>
            </a:extLst>
          </p:cNvPr>
          <p:cNvSpPr txBox="1"/>
          <p:nvPr/>
        </p:nvSpPr>
        <p:spPr>
          <a:xfrm>
            <a:off x="-741268" y="413341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7D413-68AB-46C3-B93F-5FAEFFF27078}"/>
              </a:ext>
            </a:extLst>
          </p:cNvPr>
          <p:cNvSpPr txBox="1"/>
          <p:nvPr/>
        </p:nvSpPr>
        <p:spPr>
          <a:xfrm>
            <a:off x="-730765" y="4827888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EA9C5-6B16-4B33-9D78-7E229AB2636E}"/>
              </a:ext>
            </a:extLst>
          </p:cNvPr>
          <p:cNvSpPr txBox="1"/>
          <p:nvPr/>
        </p:nvSpPr>
        <p:spPr>
          <a:xfrm>
            <a:off x="-745122" y="5512434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822059-4343-42DB-A09F-2F0B84E17526}"/>
              </a:ext>
            </a:extLst>
          </p:cNvPr>
          <p:cNvSpPr txBox="1"/>
          <p:nvPr/>
        </p:nvSpPr>
        <p:spPr>
          <a:xfrm>
            <a:off x="-745122" y="618721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pPr defTabSz="914400"/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13648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p:txStyles>
    <p:titleStyle>
      <a:lvl1pPr marL="742950" indent="-742950" algn="ctr" defTabSz="914400" rtl="0" eaLnBrk="1" latinLnBrk="0" hangingPunct="1">
        <a:lnSpc>
          <a:spcPct val="90000"/>
        </a:lnSpc>
        <a:spcBef>
          <a:spcPct val="0"/>
        </a:spcBef>
        <a:buFont typeface="+mj-lt"/>
        <a:buAutoNum type="arabicPeriod"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E33-0BB5-6041-BDBC-02756DBA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8" y="402830"/>
            <a:ext cx="233717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1.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53DA-C510-074E-A987-880D0CCA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053" y="6317381"/>
            <a:ext cx="187551" cy="18466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23C011-FF5C-964F-B49B-22E89F22C6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04C6E-B349-43C8-8C77-8D491B94C70B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BB3-C56B-41D8-8D37-6FB93D0904BE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3E2D6-A0CB-4102-A3E0-E434B527C67E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02B845-032E-4E6F-BCE4-18EBE78EAF9A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C8BDD-2024-45F6-BFD8-E74DFD9E0CEA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C68F7-41B8-428C-B28F-76FDE6CE7320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6702F-EC75-449E-A5F1-159C4F94AD9B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FBAEB3-9DFE-4EFF-BBAE-36451B200737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676CE-6A8F-4B1B-9E23-0258A1F6DE09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DFDD8-BE1E-4075-A94E-51E45EB9BE21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3993A-3FE6-483E-A430-D271ACB7284B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FBB9A-BC92-4933-B559-A48E7B58D33A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76D69-48B6-433C-86F3-E7E4E6D02422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B4D57-2560-4B8D-B299-0004A3926A9D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D0A86-A6C5-4D84-8271-43B37A9BE858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6F4F06-6D1A-42FC-8DDE-74590A7A323E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FF894-0470-4D02-9767-64EC99A011C4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522EB3-57D8-40CC-91C2-3EE8AA5E5C69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A5AA5-9654-4316-B7EA-7FD99866A02C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08E85-6715-4023-9F61-9F787BDAC310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17090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4" r:id="rId12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3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58B54-6FAE-7745-8862-DA8BF44B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9" y="472625"/>
            <a:ext cx="538313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93E002-724C-48B2-9F31-6015153D8E16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883CE0-5D33-4296-9717-7861BA6E3AAA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55EB41-4C43-455F-87B7-0DFF0D082BF5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24DB64-0984-41C9-8083-5422C5C61CED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ACA69B-A9DE-4A60-ABA8-72203F06C117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B1361E-6E51-4CFB-8E78-94F39AB83672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B51CD3-D26D-465F-9142-7703021F56A1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9CB79C-9E1B-40C9-8EC9-217AA8EE46FA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5D2DE94-C4D5-46BC-9DE3-76B455609D94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21EBEE-7E80-41D4-88A0-1841B125B343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42F588-BEFD-43A3-934B-A317C1C29BB6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1B77C0-E3D3-4B27-AC0D-EC3AC0477611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242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138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B896FD-B4BD-4C2A-A5A4-12DF5AF951F0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231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7F0C3C-5B6D-4489-B718-63350AE9C747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161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5506AC-1CFF-47EB-A660-1F808A10D871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4C8F66-8C50-418E-BA04-3E53F4A445A0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123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37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0EDD27-3109-450F-A5A9-10A116EC99CE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150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64D93C-5BD4-4876-A83B-F52918F6E984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189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072AE8A-3732-4A80-AE85-C1084789401A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255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205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8A0675-0654-46D3-A254-FFB3A6528CA7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405402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E33-0BB5-6041-BDBC-02756DBA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8" y="402830"/>
            <a:ext cx="233717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1.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53DA-C510-074E-A987-880D0CCA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053" y="6317381"/>
            <a:ext cx="187551" cy="18466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23C011-FF5C-964F-B49B-22E89F22C6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04C6E-B349-43C8-8C77-8D491B94C70B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BB3-C56B-41D8-8D37-6FB93D0904BE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3E2D6-A0CB-4102-A3E0-E434B527C67E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02B845-032E-4E6F-BCE4-18EBE78EAF9A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C8BDD-2024-45F6-BFD8-E74DFD9E0CEA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C68F7-41B8-428C-B28F-76FDE6CE7320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6702F-EC75-449E-A5F1-159C4F94AD9B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FBAEB3-9DFE-4EFF-BBAE-36451B200737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676CE-6A8F-4B1B-9E23-0258A1F6DE09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DFDD8-BE1E-4075-A94E-51E45EB9BE21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3993A-3FE6-483E-A430-D271ACB7284B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FBB9A-BC92-4933-B559-A48E7B58D33A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242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138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76D69-48B6-433C-86F3-E7E4E6D02422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231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B4D57-2560-4B8D-B299-0004A3926A9D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161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D0A86-A6C5-4D84-8271-43B37A9BE858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6F4F06-6D1A-42FC-8DDE-74590A7A323E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123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37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FF894-0470-4D02-9767-64EC99A011C4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150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522EB3-57D8-40CC-91C2-3EE8AA5E5C69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189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A5AA5-9654-4316-B7EA-7FD99866A02C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255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205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08E85-6715-4023-9F61-9F787BDAC310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24800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6" r:id="rId10"/>
    <p:sldLayoutId id="2147483685" r:id="rId11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3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E8A0C6E-A45F-4878-9CE1-DBBE1B3F69CD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2B6E20-166C-419B-BB2C-C7DDC8FD6EFC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DE7511-4CD3-47A0-8B3E-39E527BD1FD8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A07BB5-C9DA-4F74-B7D4-26020D5DED86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D6150B-0D30-4920-8ADE-D3FFF4C7A974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06AAE3-31F6-4EB9-AB84-FDCE3EBF624C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7ABF70-8261-4E51-AC3C-45CB0B665B33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B0DDCC-0E5F-45CD-A6C1-4948A3125B3C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1F38CE-344C-4F5E-B909-E43E2AF86B41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DE02B0-B78F-4582-A99F-85D65ADF9D75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906787-49D9-448A-BBD4-9CB2509FAE6D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0A507B-315B-4F4A-83C2-E24AACC61816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242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138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172505-0BD6-4097-B77E-A3585C223F08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231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85FE2B-4418-4B1F-BCAC-E9DAE23B927F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161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5D51C1-BFDF-44CC-86A6-EC65CF7864CE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118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D1E331-0AC5-4C48-BA38-26492BD4196A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123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37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4BBB15-D149-40C2-8F70-ACD52BC65BB4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150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E216AB-BC47-4C9B-A49A-353978E8EA32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189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BE947F-E69B-485E-9D9B-73665F782658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255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205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499ABF-90A3-4402-A024-38BA3A7B7741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29611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334DC-B012-4047-93DE-A827AD32F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20" y="4721515"/>
            <a:ext cx="2640720" cy="10246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CB21CBB-C630-45B7-9ED8-0F5BFC82BAC2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8D4836-8610-4759-BBFA-4ADB5D2A5AA1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7673D2-6ED3-465A-BF85-A796CBE66E96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F7CBAB-D765-4967-8F20-B2C6938E6C29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74D099-E622-420C-A791-621B83F151E3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97C029-59A4-4747-A37D-3E53CA6B8DA1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0DA381-91FC-4320-80A5-A6816420DC39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0DF592-E8C3-44E1-915D-5A74FDF9DF71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A7E89C-957F-4F20-8133-BBD147FE1A4C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EBA8D2-C6AB-4F50-A73B-7F6D3A65F542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FCBDD-0C83-4239-960F-D42888C607C6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2C5594-4451-4F07-A5E8-450F0A6A6EAC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242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138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DEB3D7-EFD8-4B6B-959D-52FB79C5D20A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231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8C37B4-B4D9-40F4-9BD7-97314A78394B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161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5537BF-10B7-4FBA-A127-C7C97E1E7C09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3A34E8-FC0A-4D50-AEE7-35EE0E326100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123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37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DB037D-3399-4A37-860D-3FE83F9B09D2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150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4C70FE-6A43-4259-8A70-8FA7B589596A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132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189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1875FB-53B2-4372-A703-BE35E46E92B2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255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205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DD6A88-B287-4D26-8FEC-B0CF154B34DD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65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23124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E33-0BB5-6041-BDBC-02756DBA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8" y="402830"/>
            <a:ext cx="233717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1.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53DA-C510-074E-A987-880D0CCA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053" y="6317381"/>
            <a:ext cx="187551" cy="18466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23C011-FF5C-964F-B49B-22E89F22C6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04C6E-B349-43C8-8C77-8D491B94C70B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BB3-C56B-41D8-8D37-6FB93D0904BE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3E2D6-A0CB-4102-A3E0-E434B527C67E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02B845-032E-4E6F-BCE4-18EBE78EAF9A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C8BDD-2024-45F6-BFD8-E74DFD9E0CEA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C68F7-41B8-428C-B28F-76FDE6CE7320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6702F-EC75-449E-A5F1-159C4F94AD9B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FBAEB3-9DFE-4EFF-BBAE-36451B200737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676CE-6A8F-4B1B-9E23-0258A1F6DE09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DFDD8-BE1E-4075-A94E-51E45EB9BE21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3993A-3FE6-483E-A430-D271ACB7284B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FBB9A-BC92-4933-B559-A48E7B58D33A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76D69-48B6-433C-86F3-E7E4E6D02422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B4D57-2560-4B8D-B299-0004A3926A9D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D0A86-A6C5-4D84-8271-43B37A9BE858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6F4F06-6D1A-42FC-8DDE-74590A7A323E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FF894-0470-4D02-9767-64EC99A011C4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522EB3-57D8-40CC-91C2-3EE8AA5E5C69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A5AA5-9654-4316-B7EA-7FD99866A02C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08E85-6715-4023-9F61-9F787BDAC310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7175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3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F9D9A-B429-403A-ABFC-3A935AB12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01" y="5494945"/>
            <a:ext cx="1960155" cy="76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705C5-D48B-4768-A881-135D6484BBAF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881FE-EAEA-481F-B939-976CAF04AF23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AB185-9058-48C9-B319-1F0951A2E1CF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A83A8-F230-41B1-8AFD-80C449F7229D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F3B70-0DA1-4EAF-9AA2-296727425D0B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D4F23-7FA0-4CD0-8A8C-36CE3DF59AE4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90CAF-182D-49D9-AB0E-D4A4FCE9D968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0E0C9-AD69-4013-B44B-176C31D8C073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F971B-4E42-4542-A79D-55CFF336514D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FCBFA-4779-4C13-A6A3-BA3CFF4DF9B6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CCCEE-A6F6-4240-BD70-94EA50C0491D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9855C-738D-40BF-9175-16381407DC6F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6CED7-5CF3-404F-AC99-F756E0CDB0C5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A3F72-7482-422C-9EA8-FF1BB45FEC34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4CDC9-E9AA-49E9-8226-A60CBC6AF69C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D5C08-D9B9-4790-9CB5-1D09EE02FA5B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EA0EC-7BEB-4434-A17C-3E9D7B11EAFC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7D413-68AB-46C3-B93F-5FAEFFF27078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EA9C5-6B16-4B33-9D78-7E229AB2636E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822059-4343-42DB-A09F-2F0B84E17526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323026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marL="742795" indent="-742795" algn="ctr" defTabSz="914213" rtl="0" eaLnBrk="1" latinLnBrk="0" hangingPunct="1">
        <a:lnSpc>
          <a:spcPct val="90000"/>
        </a:lnSpc>
        <a:spcBef>
          <a:spcPct val="0"/>
        </a:spcBef>
        <a:buFont typeface="+mj-lt"/>
        <a:buAutoNum type="arabicPeriod"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70E33-0BB5-6041-BDBC-02756DBA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8" y="402830"/>
            <a:ext cx="2337179" cy="553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1.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53DA-C510-074E-A987-880D0CCA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053" y="6317381"/>
            <a:ext cx="187551" cy="18466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23C011-FF5C-964F-B49B-22E89F22C6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04C6E-B349-43C8-8C77-8D491B94C70B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BB3-C56B-41D8-8D37-6FB93D0904BE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3E2D6-A0CB-4102-A3E0-E434B527C67E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02B845-032E-4E6F-BCE4-18EBE78EAF9A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C8BDD-2024-45F6-BFD8-E74DFD9E0CEA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C68F7-41B8-428C-B28F-76FDE6CE7320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6702F-EC75-449E-A5F1-159C4F94AD9B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FBAEB3-9DFE-4EFF-BBAE-36451B200737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676CE-6A8F-4B1B-9E23-0258A1F6DE09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DFDD8-BE1E-4075-A94E-51E45EB9BE21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3993A-3FE6-483E-A430-D271ACB7284B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FBB9A-BC92-4933-B559-A48E7B58D33A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76D69-48B6-433C-86F3-E7E4E6D02422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B4D57-2560-4B8D-B299-0004A3926A9D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D0A86-A6C5-4D84-8271-43B37A9BE858}"/>
              </a:ext>
            </a:extLst>
          </p:cNvPr>
          <p:cNvSpPr txBox="1"/>
          <p:nvPr/>
        </p:nvSpPr>
        <p:spPr>
          <a:xfrm>
            <a:off x="-735751" y="2766536"/>
            <a:ext cx="441144" cy="646328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6F4F06-6D1A-42FC-8DDE-74590A7A323E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FF894-0470-4D02-9767-64EC99A011C4}"/>
              </a:ext>
            </a:extLst>
          </p:cNvPr>
          <p:cNvSpPr txBox="1"/>
          <p:nvPr/>
        </p:nvSpPr>
        <p:spPr>
          <a:xfrm>
            <a:off x="-741262" y="4133418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522EB3-57D8-40CC-91C2-3EE8AA5E5C69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A5AA5-9654-4316-B7EA-7FD99866A02C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08E85-6715-4023-9F61-9F787BDAC310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24" tIns="45718" rIns="91424" bIns="45718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4209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accent3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56" indent="-228556" algn="l" defTabSz="9142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9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5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4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0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6" indent="-228556" algn="l" defTabSz="91421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F9D9A-B429-403A-ABFC-3A935AB12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93" y="5494945"/>
            <a:ext cx="1960155" cy="76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705C5-D48B-4768-A881-135D6484BBAF}"/>
              </a:ext>
            </a:extLst>
          </p:cNvPr>
          <p:cNvSpPr/>
          <p:nvPr/>
        </p:nvSpPr>
        <p:spPr>
          <a:xfrm>
            <a:off x="-735752" y="7"/>
            <a:ext cx="622715" cy="68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881FE-EAEA-481F-B939-976CAF04AF23}"/>
              </a:ext>
            </a:extLst>
          </p:cNvPr>
          <p:cNvSpPr/>
          <p:nvPr/>
        </p:nvSpPr>
        <p:spPr>
          <a:xfrm>
            <a:off x="-735752" y="687601"/>
            <a:ext cx="622715" cy="6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AB185-9058-48C9-B319-1F0951A2E1CF}"/>
              </a:ext>
            </a:extLst>
          </p:cNvPr>
          <p:cNvSpPr/>
          <p:nvPr/>
        </p:nvSpPr>
        <p:spPr>
          <a:xfrm>
            <a:off x="-735752" y="1375200"/>
            <a:ext cx="622715" cy="6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A83A8-F230-41B1-8AFD-80C449F7229D}"/>
              </a:ext>
            </a:extLst>
          </p:cNvPr>
          <p:cNvSpPr/>
          <p:nvPr/>
        </p:nvSpPr>
        <p:spPr>
          <a:xfrm>
            <a:off x="-735752" y="2062807"/>
            <a:ext cx="62271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F3B70-0DA1-4EAF-9AA2-296727425D0B}"/>
              </a:ext>
            </a:extLst>
          </p:cNvPr>
          <p:cNvSpPr/>
          <p:nvPr/>
        </p:nvSpPr>
        <p:spPr>
          <a:xfrm>
            <a:off x="-735752" y="2741400"/>
            <a:ext cx="622715" cy="6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D4F23-7FA0-4CD0-8A8C-36CE3DF59AE4}"/>
              </a:ext>
            </a:extLst>
          </p:cNvPr>
          <p:cNvSpPr/>
          <p:nvPr/>
        </p:nvSpPr>
        <p:spPr>
          <a:xfrm>
            <a:off x="-735752" y="4116601"/>
            <a:ext cx="622715" cy="6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90CAF-182D-49D9-AB0E-D4A4FCE9D968}"/>
              </a:ext>
            </a:extLst>
          </p:cNvPr>
          <p:cNvSpPr/>
          <p:nvPr/>
        </p:nvSpPr>
        <p:spPr>
          <a:xfrm>
            <a:off x="-735752" y="4804200"/>
            <a:ext cx="622715" cy="6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0E0C9-AD69-4013-B44B-176C31D8C073}"/>
              </a:ext>
            </a:extLst>
          </p:cNvPr>
          <p:cNvSpPr/>
          <p:nvPr/>
        </p:nvSpPr>
        <p:spPr>
          <a:xfrm>
            <a:off x="-735752" y="5491807"/>
            <a:ext cx="622715" cy="68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F971B-4E42-4542-A79D-55CFF336514D}"/>
              </a:ext>
            </a:extLst>
          </p:cNvPr>
          <p:cNvSpPr/>
          <p:nvPr/>
        </p:nvSpPr>
        <p:spPr>
          <a:xfrm>
            <a:off x="-735752" y="6170400"/>
            <a:ext cx="622715" cy="68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FCBFA-4779-4C13-A6A3-BA3CFF4DF9B6}"/>
              </a:ext>
            </a:extLst>
          </p:cNvPr>
          <p:cNvSpPr/>
          <p:nvPr/>
        </p:nvSpPr>
        <p:spPr>
          <a:xfrm>
            <a:off x="-735752" y="3429007"/>
            <a:ext cx="622715" cy="687600"/>
          </a:xfrm>
          <a:prstGeom prst="rect">
            <a:avLst/>
          </a:prstGeom>
          <a:solidFill>
            <a:srgbClr val="7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26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CCCEE-A6F6-4240-BD70-94EA50C0491D}"/>
              </a:ext>
            </a:extLst>
          </p:cNvPr>
          <p:cNvSpPr txBox="1"/>
          <p:nvPr/>
        </p:nvSpPr>
        <p:spPr>
          <a:xfrm>
            <a:off x="-730765" y="32273"/>
            <a:ext cx="360996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9855C-738D-40BF-9175-16381407DC6F}"/>
              </a:ext>
            </a:extLst>
          </p:cNvPr>
          <p:cNvSpPr txBox="1"/>
          <p:nvPr/>
        </p:nvSpPr>
        <p:spPr>
          <a:xfrm>
            <a:off x="-730760" y="704804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242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138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6CED7-5CF3-404F-AC99-F756E0CDB0C5}"/>
              </a:ext>
            </a:extLst>
          </p:cNvPr>
          <p:cNvSpPr txBox="1"/>
          <p:nvPr/>
        </p:nvSpPr>
        <p:spPr>
          <a:xfrm>
            <a:off x="-730760" y="1399281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231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69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A3F72-7482-422C-9EA8-FF1BB45FEC34}"/>
              </a:ext>
            </a:extLst>
          </p:cNvPr>
          <p:cNvSpPr txBox="1"/>
          <p:nvPr/>
        </p:nvSpPr>
        <p:spPr>
          <a:xfrm>
            <a:off x="-735748" y="2083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161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222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54CDC9-E9AA-49E9-8226-A60CBC6AF69C}"/>
              </a:ext>
            </a:extLst>
          </p:cNvPr>
          <p:cNvSpPr txBox="1"/>
          <p:nvPr/>
        </p:nvSpPr>
        <p:spPr>
          <a:xfrm>
            <a:off x="-735752" y="2766541"/>
            <a:ext cx="441147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39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D5C08-D9B9-4790-9CB5-1D09EE02FA5B}"/>
              </a:ext>
            </a:extLst>
          </p:cNvPr>
          <p:cNvSpPr txBox="1"/>
          <p:nvPr/>
        </p:nvSpPr>
        <p:spPr>
          <a:xfrm>
            <a:off x="-730760" y="34496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123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37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EA0EC-7BEB-4434-A17C-3E9D7B11EAFC}"/>
              </a:ext>
            </a:extLst>
          </p:cNvPr>
          <p:cNvSpPr txBox="1"/>
          <p:nvPr/>
        </p:nvSpPr>
        <p:spPr>
          <a:xfrm>
            <a:off x="-741263" y="413341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150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7D413-68AB-46C3-B93F-5FAEFFF27078}"/>
              </a:ext>
            </a:extLst>
          </p:cNvPr>
          <p:cNvSpPr txBox="1"/>
          <p:nvPr/>
        </p:nvSpPr>
        <p:spPr>
          <a:xfrm>
            <a:off x="-730760" y="482789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132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189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EA9C5-6B16-4B33-9D78-7E229AB2636E}"/>
              </a:ext>
            </a:extLst>
          </p:cNvPr>
          <p:cNvSpPr txBox="1"/>
          <p:nvPr/>
        </p:nvSpPr>
        <p:spPr>
          <a:xfrm>
            <a:off x="-745116" y="5512437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255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205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822059-4343-42DB-A09F-2F0B84E17526}"/>
              </a:ext>
            </a:extLst>
          </p:cNvPr>
          <p:cNvSpPr txBox="1"/>
          <p:nvPr/>
        </p:nvSpPr>
        <p:spPr>
          <a:xfrm>
            <a:off x="-745116" y="6187213"/>
            <a:ext cx="449163" cy="646331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defTabSz="914326"/>
            <a:r>
              <a:rPr lang="en-GB" sz="1200" dirty="0">
                <a:solidFill>
                  <a:srgbClr val="FFFFFF"/>
                </a:solidFill>
              </a:rPr>
              <a:t>65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192</a:t>
            </a:r>
          </a:p>
          <a:p>
            <a:pPr defTabSz="914326"/>
            <a:r>
              <a:rPr lang="en-GB" sz="1200" dirty="0">
                <a:solidFill>
                  <a:srgbClr val="FFFFFF"/>
                </a:solidFill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371840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</p:sldLayoutIdLst>
  <p:txStyles>
    <p:titleStyle>
      <a:lvl1pPr marL="742895" indent="-742895" algn="ctr" defTabSz="914326" rtl="0" eaLnBrk="1" latinLnBrk="0" hangingPunct="1">
        <a:lnSpc>
          <a:spcPct val="90000"/>
        </a:lnSpc>
        <a:spcBef>
          <a:spcPct val="0"/>
        </a:spcBef>
        <a:buFont typeface="+mj-lt"/>
        <a:buAutoNum type="arabicPeriod"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4" indent="-228584" algn="l" defTabSz="9143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0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9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1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8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3" algn="l" defTabSz="9143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517A3-6130-407C-9C4E-67F78915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17" y="1933207"/>
            <a:ext cx="7212807" cy="2991588"/>
          </a:xfrm>
        </p:spPr>
        <p:txBody>
          <a:bodyPr/>
          <a:lstStyle/>
          <a:p>
            <a:r>
              <a:rPr lang="en-GB" sz="7200" dirty="0"/>
              <a:t>Frequently </a:t>
            </a:r>
            <a:br>
              <a:rPr lang="en-GB" sz="7200" dirty="0"/>
            </a:br>
            <a:r>
              <a:rPr lang="en-GB" sz="7200" dirty="0"/>
              <a:t>asked</a:t>
            </a:r>
            <a:br>
              <a:rPr lang="en-GB" sz="7200" dirty="0"/>
            </a:br>
            <a:r>
              <a:rPr lang="en-GB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631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O:\Corby\Data\MARKETING\A Marketing 2018\IMAGERY\Products &amp; Brochures\iD Imagery\Features &amp; Benefits\Wetness Indic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9264"/>
            <a:ext cx="983807" cy="9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31081" r="21725" b="14095"/>
          <a:stretch/>
        </p:blipFill>
        <p:spPr bwMode="auto">
          <a:xfrm rot="5400000">
            <a:off x="6758745" y="2275528"/>
            <a:ext cx="2625579" cy="33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7607300" y="3576716"/>
            <a:ext cx="250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607300" y="3700140"/>
            <a:ext cx="2540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0180622" y="2491694"/>
            <a:ext cx="1745057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Glue / hotmelt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Changes from yellow to blue/green when wet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47300" y="3969945"/>
            <a:ext cx="182340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Printed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Blue line disappears as the pad is saturated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0108194" y="3313568"/>
            <a:ext cx="366665" cy="22504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180622" y="3700140"/>
            <a:ext cx="334978" cy="26980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1879" y="2473130"/>
            <a:ext cx="475629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Yes</a:t>
            </a:r>
            <a:r>
              <a:rPr lang="en-GB" dirty="0"/>
              <a:t>, as long as there is only urine in the pad and the product is intact.</a:t>
            </a:r>
          </a:p>
          <a:p>
            <a:endParaRPr lang="en-GB" dirty="0"/>
          </a:p>
          <a:p>
            <a:r>
              <a:rPr lang="en-GB" dirty="0"/>
              <a:t>Any evidence of faecal soiling, wound exudate or blood means the pad should be changed. </a:t>
            </a:r>
          </a:p>
          <a:p>
            <a:endParaRPr lang="en-GB" dirty="0"/>
          </a:p>
          <a:p>
            <a:r>
              <a:rPr lang="en-GB" dirty="0"/>
              <a:t> As long as two thirds of the wetness indicators have not changed colour 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66307" y="247737"/>
            <a:ext cx="3707746" cy="553998"/>
          </a:xfrm>
        </p:spPr>
        <p:txBody>
          <a:bodyPr/>
          <a:lstStyle/>
          <a:p>
            <a:r>
              <a:rPr lang="en-GB" dirty="0"/>
              <a:t>Question 8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1879" y="1149143"/>
            <a:ext cx="12705907" cy="795411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Q. Can I apply the same pad after toileting?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863612" y="247737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48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89524" y="1758701"/>
            <a:ext cx="9290464" cy="4465057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>
                <a:solidFill>
                  <a:srgbClr val="00B050"/>
                </a:solidFill>
              </a:rPr>
              <a:t>Yes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/>
              <a:t>you can leave a pad on overnight as long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only urine in the pad and the product is intact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no evidence of faecal soiling, wound exudate or blood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 thirds of the wetness indicators have not changed colour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Please note </a:t>
            </a:r>
            <a:r>
              <a:rPr lang="en-GB" dirty="0"/>
              <a:t>in a care home/hospital environment it is important to check the wetness indicators at regular intervals (without disturbing the sleep) to ensure the pad will last.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06305" y="402381"/>
            <a:ext cx="3707746" cy="553998"/>
          </a:xfrm>
        </p:spPr>
        <p:txBody>
          <a:bodyPr/>
          <a:lstStyle/>
          <a:p>
            <a:r>
              <a:rPr lang="en-GB" dirty="0"/>
              <a:t>Question 9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516401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9972" y="1119054"/>
            <a:ext cx="12865396" cy="582155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Q. Can I leave the same pad on overnight?</a:t>
            </a:r>
          </a:p>
        </p:txBody>
      </p:sp>
      <p:pic>
        <p:nvPicPr>
          <p:cNvPr id="16" name="Picture 2" descr="O:\Corby\Data\MARKETING\A Marketing 2018\IMAGERY\Products &amp; Brochures\iD Imagery\Features &amp; Benefits\Wetness Indic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80" y="4837815"/>
            <a:ext cx="1239814" cy="12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27" y="4673612"/>
            <a:ext cx="1590784" cy="149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5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66239" y="1775637"/>
            <a:ext cx="9290464" cy="4275909"/>
          </a:xfrm>
        </p:spPr>
        <p:txBody>
          <a:bodyPr/>
          <a:lstStyle/>
          <a:p>
            <a:r>
              <a:rPr lang="en-GB" b="1" dirty="0"/>
              <a:t>Problem Solving</a:t>
            </a:r>
          </a:p>
          <a:p>
            <a:r>
              <a:rPr lang="en-GB" dirty="0"/>
              <a:t>Check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Correct size and style of fixation pants or underwear is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Correct waist size [if applicable]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Correct fitting of the 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Correct absorbency of 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oil based cream has been used, has it been applied sparingly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Has the wetness indicators reached the maximum absorbency or not</a:t>
            </a: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Top Tips:</a:t>
            </a:r>
          </a:p>
          <a:p>
            <a:r>
              <a:rPr lang="en-GB" b="1" dirty="0"/>
              <a:t>Where applicable Ontex Products are always measured at the waist. </a:t>
            </a:r>
          </a:p>
          <a:p>
            <a:r>
              <a:rPr lang="en-GB" b="1" dirty="0"/>
              <a:t>In addition, some individuals can have an body shape that knowing their hip measurement may be useful when selecting product</a:t>
            </a:r>
          </a:p>
          <a:p>
            <a:endParaRPr lang="en-GB" b="1" dirty="0"/>
          </a:p>
          <a:p>
            <a:r>
              <a:rPr lang="en-GB" b="1" dirty="0"/>
              <a:t>Weighing the pad is also an option to find out if the pad has reached its maximum absorbency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37954" y="1148317"/>
            <a:ext cx="12344399" cy="106325"/>
          </a:xfrm>
          <a:prstGeom prst="rect">
            <a:avLst/>
          </a:prstGeom>
        </p:spPr>
        <p:txBody>
          <a:bodyPr lIns="0" tIns="0" rIns="0" bIns="0" numCol="2" spcCol="899818"/>
          <a:lstStyle>
            <a:lvl1pPr marL="0" indent="0" algn="l" defTabSz="91421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0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0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26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84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0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70C0"/>
                </a:solidFill>
              </a:rPr>
              <a:t>Q. What should I check if the pad is leaking?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31878" y="253525"/>
            <a:ext cx="3877665" cy="553998"/>
          </a:xfrm>
        </p:spPr>
        <p:txBody>
          <a:bodyPr/>
          <a:lstStyle/>
          <a:p>
            <a:r>
              <a:rPr lang="en-GB" dirty="0"/>
              <a:t>Question 10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613452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31" y="2711302"/>
            <a:ext cx="1355651" cy="10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484" y="1582519"/>
            <a:ext cx="5624623" cy="44604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Q. Should pads be shaken, fluffed or twisted prior to application?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974" y="504072"/>
            <a:ext cx="4049185" cy="553998"/>
          </a:xfrm>
        </p:spPr>
        <p:txBody>
          <a:bodyPr/>
          <a:lstStyle/>
          <a:p>
            <a:r>
              <a:rPr lang="en-GB" dirty="0"/>
              <a:t>Question 11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79198" y="1058070"/>
            <a:ext cx="7935689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342874" indent="-342874">
              <a:spcBef>
                <a:spcPts val="4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613452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 txBox="1">
            <a:spLocks/>
          </p:cNvSpPr>
          <p:nvPr/>
        </p:nvSpPr>
        <p:spPr>
          <a:xfrm>
            <a:off x="644974" y="2758163"/>
            <a:ext cx="5511277" cy="16968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21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0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0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26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84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0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No</a:t>
            </a:r>
            <a:r>
              <a:rPr lang="en-GB" b="1" dirty="0"/>
              <a:t> do not shake, Fluff up or Twist the pad prior to application</a:t>
            </a:r>
            <a:r>
              <a:rPr lang="en-GB" dirty="0"/>
              <a:t> </a:t>
            </a:r>
          </a:p>
          <a:p>
            <a:r>
              <a:rPr lang="en-GB" dirty="0"/>
              <a:t>Due to the way pads are manufactured, this will cause the pad to break up and will move the position of the fluff  and the SAPs. As a result, the pads will not function efficiently.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t="38497" r="1579" b="38619"/>
          <a:stretch/>
        </p:blipFill>
        <p:spPr bwMode="auto">
          <a:xfrm>
            <a:off x="7391703" y="2376114"/>
            <a:ext cx="3079292" cy="95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05" y="3742659"/>
            <a:ext cx="2485261" cy="24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9191" y="4455042"/>
            <a:ext cx="153108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  DO NOT</a:t>
            </a:r>
          </a:p>
        </p:txBody>
      </p:sp>
    </p:spTree>
    <p:extLst>
      <p:ext uri="{BB962C8B-B14F-4D97-AF65-F5344CB8AC3E}">
        <p14:creationId xmlns:p14="http://schemas.microsoft.com/office/powerpoint/2010/main" val="158013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3" y="1886293"/>
            <a:ext cx="9549806" cy="4465057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No</a:t>
            </a:r>
            <a:r>
              <a:rPr lang="en-GB" b="1" dirty="0"/>
              <a:t> there are no day pads and night pads</a:t>
            </a:r>
          </a:p>
          <a:p>
            <a:r>
              <a:rPr lang="en-GB" dirty="0"/>
              <a:t>As people will pass varying amounts of urine throughout a 24 hour period it is important to establish their fluid intake and output to determine which product will need their needs. </a:t>
            </a:r>
          </a:p>
          <a:p>
            <a:r>
              <a:rPr lang="en-GB" dirty="0"/>
              <a:t>The most absorbent pad is not always the night time pad. For example, someone who is taking a diuretic [water tablet] may require a higher absorbency or more frequent toileting.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Top Tip:</a:t>
            </a:r>
          </a:p>
          <a:p>
            <a:r>
              <a:rPr lang="en-GB" b="1" dirty="0"/>
              <a:t>As well as your care plan, using Locker Stickers could indicate which pad your resident wears during the daytime and at night time</a:t>
            </a:r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8203" y="221628"/>
            <a:ext cx="4049185" cy="55399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/>
              <a:t>Question 12 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3" y="1073338"/>
            <a:ext cx="11102160" cy="12882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Q. Are there day pads and night pads?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103089" y="642950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87" y="4000390"/>
            <a:ext cx="1838657" cy="183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5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484" y="1582519"/>
            <a:ext cx="5624623" cy="44604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Q. Why does my pad look as if the pulp has clumped together?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3" y="221628"/>
            <a:ext cx="3877665" cy="553998"/>
          </a:xfrm>
        </p:spPr>
        <p:txBody>
          <a:bodyPr/>
          <a:lstStyle/>
          <a:p>
            <a:r>
              <a:rPr lang="en-GB" dirty="0"/>
              <a:t>Question 13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79198" y="1058070"/>
            <a:ext cx="7935689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342874" indent="-342874">
              <a:spcBef>
                <a:spcPts val="4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719402" y="2481703"/>
            <a:ext cx="6340617" cy="226705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21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0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0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26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84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0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There are many reasons for the pulp clumping together: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pad has been shaken prior to fitting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pad is too high an absorbency for the users urine output. This can cause the SAPs to clump in one area of the 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Loose fitting underwear can cause the pad to move, causing friction and shearing within the pad</a:t>
            </a:r>
          </a:p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613451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t="38497" r="1579" b="38619"/>
          <a:stretch/>
        </p:blipFill>
        <p:spPr bwMode="auto">
          <a:xfrm>
            <a:off x="8277445" y="3185126"/>
            <a:ext cx="2424223" cy="75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t="19816" r="36571" b="58530"/>
          <a:stretch/>
        </p:blipFill>
        <p:spPr bwMode="auto">
          <a:xfrm>
            <a:off x="8580474" y="4385299"/>
            <a:ext cx="1818167" cy="17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8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878" y="264159"/>
            <a:ext cx="10835082" cy="664797"/>
          </a:xfrm>
        </p:spPr>
        <p:txBody>
          <a:bodyPr/>
          <a:lstStyle/>
          <a:p>
            <a:r>
              <a:rPr lang="en-GB" sz="2400" dirty="0"/>
              <a:t>BY THE END OF THIS PRESENTATION YOU SHOULD BE ABLE T0</a:t>
            </a:r>
            <a:br>
              <a:rPr lang="en-GB" sz="2400" dirty="0"/>
            </a:br>
            <a:r>
              <a:rPr lang="en-GB" sz="2400" dirty="0"/>
              <a:t>ANSWER THE FOLLOWING: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t="14136" r="35280" b="8507"/>
          <a:stretch/>
        </p:blipFill>
        <p:spPr bwMode="auto">
          <a:xfrm>
            <a:off x="8381241" y="1197953"/>
            <a:ext cx="3407802" cy="483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551" y="1131590"/>
            <a:ext cx="7935689" cy="430886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How do absorbent disposable body worn incontinence pads work?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What factors can inhibit pad absorption?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Why is there so many types of pad?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Can I flush disposable pads down the toilet? 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Can pads stop smells happening? Do they have odour control?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How often should I change my residents pads?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Can you wear two pads at a time to increase the absorbency?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Can I apply the same pad after toileting the resident/patient? </a:t>
            </a:r>
            <a:endParaRPr lang="en-GB" sz="18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Can I leave the same pad on overnight?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What should I check if the pad is leaking?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Should pads be shaken, fluffed or twisted prior to application?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Are there day pads and night pads?</a:t>
            </a:r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GB" sz="1800" dirty="0"/>
              <a:t>Why does my pad look as if the pulp has clumped together?</a:t>
            </a:r>
          </a:p>
        </p:txBody>
      </p:sp>
    </p:spTree>
    <p:extLst>
      <p:ext uri="{BB962C8B-B14F-4D97-AF65-F5344CB8AC3E}">
        <p14:creationId xmlns:p14="http://schemas.microsoft.com/office/powerpoint/2010/main" val="45188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45041" y="2928942"/>
            <a:ext cx="101363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Absorbent disposable body worn pads contain two vital ingredients: </a:t>
            </a:r>
          </a:p>
          <a:p>
            <a:r>
              <a:rPr lang="en-US" dirty="0"/>
              <a:t>Super Absorbent Polymers (SAP) &amp; Fluff Pulp, which work together to absorb and lock fluid away,  preventing it returning to the skin. </a:t>
            </a:r>
          </a:p>
          <a:p>
            <a:r>
              <a:rPr lang="en-US" dirty="0"/>
              <a:t>Most of our pads also have anti-leak cuffs which act as barriers to prevent leakage.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20000" r="79934" b="49823"/>
          <a:stretch/>
        </p:blipFill>
        <p:spPr bwMode="auto">
          <a:xfrm>
            <a:off x="2111883" y="4385298"/>
            <a:ext cx="1428757" cy="16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1317" y="4814276"/>
            <a:ext cx="148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67"/>
            <a:r>
              <a:rPr lang="en-GB" sz="1600" dirty="0">
                <a:solidFill>
                  <a:schemeClr val="accent3"/>
                </a:solidFill>
              </a:rPr>
              <a:t>Our SAP Absorbs up to </a:t>
            </a:r>
            <a:r>
              <a:rPr lang="en-GB" sz="1600" b="1" dirty="0">
                <a:solidFill>
                  <a:schemeClr val="accent3"/>
                </a:solidFill>
              </a:rPr>
              <a:t>60 times </a:t>
            </a:r>
            <a:r>
              <a:rPr lang="en-GB" sz="1600" dirty="0">
                <a:solidFill>
                  <a:schemeClr val="accent3"/>
                </a:solidFill>
              </a:rPr>
              <a:t>its own weight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462" y="4752600"/>
            <a:ext cx="2565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accent3"/>
                </a:solidFill>
              </a:rPr>
              <a:t>Our fluff pulp absorbs approx </a:t>
            </a:r>
          </a:p>
          <a:p>
            <a:pPr algn="ctr"/>
            <a:r>
              <a:rPr lang="nl-BE" sz="1600" b="1" dirty="0">
                <a:solidFill>
                  <a:schemeClr val="accent3"/>
                </a:solidFill>
              </a:rPr>
              <a:t>10-15 times</a:t>
            </a:r>
            <a:r>
              <a:rPr lang="nl-BE" sz="1600" dirty="0">
                <a:solidFill>
                  <a:schemeClr val="accent3"/>
                </a:solidFill>
              </a:rPr>
              <a:t> its own weight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2" t="20000" r="36511" b="49823"/>
          <a:stretch/>
        </p:blipFill>
        <p:spPr bwMode="auto">
          <a:xfrm>
            <a:off x="8229599" y="4385298"/>
            <a:ext cx="2169042" cy="17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20000" r="58281" b="49823"/>
          <a:stretch/>
        </p:blipFill>
        <p:spPr bwMode="auto">
          <a:xfrm>
            <a:off x="6083597" y="4483214"/>
            <a:ext cx="2023732" cy="16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45041" y="370484"/>
            <a:ext cx="3536224" cy="553998"/>
          </a:xfrm>
        </p:spPr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1317" y="1114686"/>
            <a:ext cx="9611832" cy="554625"/>
          </a:xfrm>
        </p:spPr>
        <p:txBody>
          <a:bodyPr/>
          <a:lstStyle/>
          <a:p>
            <a:pPr>
              <a:spcBef>
                <a:spcPts val="400"/>
              </a:spcBef>
              <a:buClr>
                <a:schemeClr val="accent3"/>
              </a:buClr>
            </a:pPr>
            <a:r>
              <a:rPr lang="en-GB" b="1" dirty="0"/>
              <a:t>How do absorbent disposable body worn incontinence pads work?</a:t>
            </a:r>
          </a:p>
          <a:p>
            <a:pPr>
              <a:spcBef>
                <a:spcPts val="400"/>
              </a:spcBef>
              <a:buClr>
                <a:schemeClr val="accent3"/>
              </a:buClr>
            </a:pPr>
            <a:endParaRPr lang="en-GB" dirty="0"/>
          </a:p>
          <a:p>
            <a:pPr>
              <a:spcBef>
                <a:spcPts val="400"/>
              </a:spcBef>
              <a:buClr>
                <a:schemeClr val="accent3"/>
              </a:buClr>
            </a:pPr>
            <a:endParaRPr lang="en-GB" dirty="0"/>
          </a:p>
          <a:p>
            <a:pPr>
              <a:spcBef>
                <a:spcPts val="400"/>
              </a:spcBef>
              <a:buClr>
                <a:schemeClr val="accent3"/>
              </a:buClr>
            </a:pPr>
            <a:endParaRPr lang="en-GB" dirty="0"/>
          </a:p>
          <a:p>
            <a:pPr>
              <a:spcBef>
                <a:spcPts val="400"/>
              </a:spcBef>
              <a:buClr>
                <a:schemeClr val="accent3"/>
              </a:buClr>
            </a:pPr>
            <a:endParaRPr lang="en-GB" dirty="0"/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613452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3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65" y="360109"/>
            <a:ext cx="3536224" cy="553998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QUESTION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50158" y="1577698"/>
            <a:ext cx="9290464" cy="198493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20000" r="79934" b="49823"/>
          <a:stretch/>
        </p:blipFill>
        <p:spPr bwMode="auto">
          <a:xfrm>
            <a:off x="692218" y="2932154"/>
            <a:ext cx="1428757" cy="16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6" t="20000" r="36511" b="49823"/>
          <a:stretch/>
        </p:blipFill>
        <p:spPr bwMode="auto">
          <a:xfrm>
            <a:off x="4699587" y="2869180"/>
            <a:ext cx="1982975" cy="17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20000" r="58281" b="49823"/>
          <a:stretch/>
        </p:blipFill>
        <p:spPr bwMode="auto">
          <a:xfrm>
            <a:off x="2410040" y="2932156"/>
            <a:ext cx="2023732" cy="16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2218" y="2031631"/>
            <a:ext cx="103809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Gently remove them from the outer packaging, opening them up and folding lengthwise to form a cup/gully for the groin area.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5" y="4812413"/>
            <a:ext cx="88455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2218" y="1377990"/>
            <a:ext cx="10275698" cy="437667"/>
          </a:xfrm>
        </p:spPr>
        <p:txBody>
          <a:bodyPr/>
          <a:lstStyle/>
          <a:p>
            <a:pPr>
              <a:spcBef>
                <a:spcPts val="400"/>
              </a:spcBef>
              <a:buClr>
                <a:schemeClr val="accent3"/>
              </a:buClr>
            </a:pPr>
            <a:r>
              <a:rPr lang="en-GB" dirty="0"/>
              <a:t>What factors can inhibit absorption? </a:t>
            </a:r>
          </a:p>
          <a:p>
            <a:pPr>
              <a:spcBef>
                <a:spcPts val="400"/>
              </a:spcBef>
              <a:buClr>
                <a:schemeClr val="accent3"/>
              </a:buClr>
            </a:pPr>
            <a:endParaRPr lang="en-GB" dirty="0"/>
          </a:p>
          <a:p>
            <a:pPr>
              <a:spcBef>
                <a:spcPts val="400"/>
              </a:spcBef>
              <a:buClr>
                <a:schemeClr val="accent3"/>
              </a:buClr>
            </a:pPr>
            <a:endParaRPr lang="en-GB" dirty="0"/>
          </a:p>
          <a:p>
            <a:pPr marL="342900" indent="-342900">
              <a:spcBef>
                <a:spcPts val="400"/>
              </a:spcBef>
              <a:buClr>
                <a:schemeClr val="accent3"/>
              </a:buClr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613452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0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72024" y="2556197"/>
            <a:ext cx="1022143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People have different bladder capacities, types of incontinence and their body shapes vary, a Nurse will assess the correct pad for your needs.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That is why Ontex Healthcare make a variety of styles, sizes and absorbency of products to meet individuals needs. 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484" y="1582518"/>
            <a:ext cx="10675088" cy="820439"/>
          </a:xfrm>
        </p:spPr>
        <p:txBody>
          <a:bodyPr/>
          <a:lstStyle/>
          <a:p>
            <a:r>
              <a:rPr lang="en-GB" dirty="0"/>
              <a:t>Why is there so many types of pads?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593654" y="504072"/>
            <a:ext cx="3536224" cy="553998"/>
          </a:xfrm>
        </p:spPr>
        <p:txBody>
          <a:bodyPr/>
          <a:lstStyle/>
          <a:p>
            <a:r>
              <a:rPr lang="en-GB" dirty="0"/>
              <a:t>Question 3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613452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4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938" y="2192402"/>
            <a:ext cx="8294411" cy="2908484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>
              <a:buClr>
                <a:schemeClr val="accent3"/>
              </a:buClr>
            </a:pPr>
            <a:endParaRPr lang="en-GB" b="1" dirty="0"/>
          </a:p>
          <a:p>
            <a:pPr>
              <a:buClr>
                <a:schemeClr val="accent3"/>
              </a:buClr>
            </a:pPr>
            <a:r>
              <a:rPr lang="en-US" sz="1800" b="1" dirty="0">
                <a:solidFill>
                  <a:srgbClr val="FF0000"/>
                </a:solidFill>
              </a:rPr>
              <a:t>No, </a:t>
            </a:r>
            <a:r>
              <a:rPr lang="en-US" sz="1800" b="1" dirty="0"/>
              <a:t>definitely not </a:t>
            </a:r>
            <a:r>
              <a:rPr lang="en-US" sz="1800" dirty="0"/>
              <a:t>(as I’m sure you already know). </a:t>
            </a:r>
          </a:p>
          <a:p>
            <a:pPr>
              <a:buClr>
                <a:schemeClr val="accent3"/>
              </a:buClr>
            </a:pPr>
            <a:endParaRPr lang="en-US" sz="1800" dirty="0"/>
          </a:p>
          <a:p>
            <a:pPr>
              <a:buClr>
                <a:schemeClr val="accent3"/>
              </a:buClr>
            </a:pPr>
            <a:r>
              <a:rPr lang="en-US" sz="1800" dirty="0"/>
              <a:t>If someone is living in their own home; used products should be placed into a plastic bag and dispose of in general household waste. </a:t>
            </a:r>
          </a:p>
          <a:p>
            <a:pPr>
              <a:buClr>
                <a:schemeClr val="accent3"/>
              </a:buClr>
            </a:pPr>
            <a:endParaRPr lang="en-US" sz="1800" b="1" dirty="0">
              <a:solidFill>
                <a:schemeClr val="accent3"/>
              </a:solidFill>
            </a:endParaRPr>
          </a:p>
          <a:p>
            <a:pPr>
              <a:buClr>
                <a:schemeClr val="accent3"/>
              </a:buClr>
            </a:pPr>
            <a:r>
              <a:rPr lang="en-US" sz="1800" dirty="0"/>
              <a:t>In care homes, and hospitals local policy for disposal should be followed.</a:t>
            </a:r>
          </a:p>
          <a:p>
            <a:pPr>
              <a:buClr>
                <a:schemeClr val="accent3"/>
              </a:buClr>
            </a:pPr>
            <a:endParaRPr lang="en-US" sz="1800" b="1" dirty="0">
              <a:solidFill>
                <a:schemeClr val="accent3"/>
              </a:solidFill>
            </a:endParaRPr>
          </a:p>
          <a:p>
            <a:pPr>
              <a:buClr>
                <a:schemeClr val="accent3"/>
              </a:buClr>
            </a:pPr>
            <a:endParaRPr lang="en-GB" sz="1800" b="1" dirty="0">
              <a:solidFill>
                <a:schemeClr val="accent3"/>
              </a:solidFill>
            </a:endParaRPr>
          </a:p>
          <a:p>
            <a:pPr>
              <a:buClr>
                <a:schemeClr val="accent3"/>
              </a:buClr>
            </a:pPr>
            <a:endParaRPr lang="en-GB" sz="1000" dirty="0">
              <a:solidFill>
                <a:schemeClr val="accent2"/>
              </a:solidFill>
            </a:endParaRPr>
          </a:p>
          <a:p>
            <a:pPr>
              <a:buClr>
                <a:schemeClr val="accent3"/>
              </a:buClr>
            </a:pPr>
            <a:endParaRPr lang="en-GB" sz="10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Image result for toile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996" y="2730588"/>
            <a:ext cx="1566456" cy="20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478" y="1258984"/>
            <a:ext cx="574227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Q. Can I flush disposable pads down the toilet?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44538" y="444911"/>
            <a:ext cx="3707746" cy="553998"/>
          </a:xfrm>
        </p:spPr>
        <p:txBody>
          <a:bodyPr/>
          <a:lstStyle/>
          <a:p>
            <a:r>
              <a:rPr lang="en-GB" dirty="0"/>
              <a:t>Question 4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613452" y="525992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7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3144" y="3321689"/>
            <a:ext cx="9290464" cy="1101456"/>
          </a:xfrm>
        </p:spPr>
        <p:txBody>
          <a:bodyPr/>
          <a:lstStyle/>
          <a:p>
            <a:r>
              <a:rPr lang="en-GB" dirty="0"/>
              <a:t>Our (SAPs) also contribute towards the effectiveness of our odour control system, which helps prevent unpleasant smells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20000" r="79934" b="49823"/>
          <a:stretch/>
        </p:blipFill>
        <p:spPr bwMode="auto">
          <a:xfrm>
            <a:off x="7034757" y="2642140"/>
            <a:ext cx="1885959" cy="21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3144" y="183580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Q. Can Pads stop smells happening?</a:t>
            </a:r>
          </a:p>
          <a:p>
            <a:r>
              <a:rPr lang="en-GB" b="1" dirty="0">
                <a:solidFill>
                  <a:srgbClr val="0070C0"/>
                </a:solidFill>
              </a:rPr>
              <a:t>Do they have odour control?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9347" y="583135"/>
            <a:ext cx="3906519" cy="553998"/>
          </a:xfrm>
        </p:spPr>
        <p:txBody>
          <a:bodyPr/>
          <a:lstStyle/>
          <a:p>
            <a:r>
              <a:rPr lang="en-GB" dirty="0"/>
              <a:t>Questions 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441559" y="621685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296852" y="3049271"/>
            <a:ext cx="1480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67"/>
            <a:r>
              <a:rPr lang="en-GB" sz="1600" dirty="0">
                <a:solidFill>
                  <a:schemeClr val="accent3"/>
                </a:solidFill>
              </a:rPr>
              <a:t>Our SAP Absorbs odour and up to </a:t>
            </a:r>
            <a:r>
              <a:rPr lang="en-GB" sz="1600" b="1" dirty="0">
                <a:solidFill>
                  <a:schemeClr val="accent3"/>
                </a:solidFill>
              </a:rPr>
              <a:t>60 times </a:t>
            </a:r>
            <a:r>
              <a:rPr lang="en-GB" sz="1600" dirty="0">
                <a:solidFill>
                  <a:schemeClr val="accent3"/>
                </a:solidFill>
              </a:rPr>
              <a:t>its own weight</a:t>
            </a:r>
          </a:p>
        </p:txBody>
      </p:sp>
    </p:spTree>
    <p:extLst>
      <p:ext uri="{BB962C8B-B14F-4D97-AF65-F5344CB8AC3E}">
        <p14:creationId xmlns:p14="http://schemas.microsoft.com/office/powerpoint/2010/main" val="395013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6057" y="1213881"/>
            <a:ext cx="6007395" cy="42703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Q</a:t>
            </a:r>
            <a:r>
              <a:rPr lang="en-GB" b="1" dirty="0"/>
              <a:t>. </a:t>
            </a:r>
            <a:r>
              <a:rPr lang="en-GB" b="1" dirty="0">
                <a:solidFill>
                  <a:srgbClr val="0070C0"/>
                </a:solidFill>
              </a:rPr>
              <a:t>How often should I change my pad?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288" y="422697"/>
            <a:ext cx="3536224" cy="553998"/>
          </a:xfrm>
        </p:spPr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771168" y="419666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8592" y="2353649"/>
            <a:ext cx="5488171" cy="355481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342874" indent="-342874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The yellow line will turn blue. The blue line or writing will fade</a:t>
            </a:r>
          </a:p>
          <a:p>
            <a:pPr marL="342874" indent="-342874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When approximately two thirds of the wetness indicator lines have changed colour the pad is ready to be changed.</a:t>
            </a:r>
          </a:p>
          <a:p>
            <a:pPr marL="342874" indent="-342874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Clr>
                <a:schemeClr val="accent3"/>
              </a:buClr>
            </a:pPr>
            <a:r>
              <a:rPr lang="en-GB" sz="2000" b="1" dirty="0">
                <a:solidFill>
                  <a:schemeClr val="accent3"/>
                </a:solidFill>
              </a:rPr>
              <a:t>TOP TIP: </a:t>
            </a:r>
            <a:r>
              <a:rPr lang="en-GB" sz="2000" b="1" dirty="0"/>
              <a:t>There is no need to remove the pad to check the Wetness Indicators.  However, if there has been any faecal soiling then the pad should be changed immediately.</a:t>
            </a:r>
          </a:p>
        </p:txBody>
      </p:sp>
      <p:pic>
        <p:nvPicPr>
          <p:cNvPr id="12" name="Picture 2" descr="O:\Corby\Data\MARKETING\A Marketing 2018\IMAGERY\Products &amp; Brochures\iD Imagery\Features &amp; Benefits\Wetness Indic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71" y="2321054"/>
            <a:ext cx="1275907" cy="12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604261" y="1961321"/>
            <a:ext cx="3275127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accent3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sz="2000" dirty="0">
                <a:latin typeface="+mn-lt"/>
              </a:rPr>
              <a:t>Know when to change</a:t>
            </a:r>
            <a:endParaRPr lang="en-GB" sz="2000" cap="none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31081" r="21725" b="14095"/>
          <a:stretch/>
        </p:blipFill>
        <p:spPr bwMode="auto">
          <a:xfrm rot="5400000">
            <a:off x="6378391" y="2901257"/>
            <a:ext cx="2625579" cy="33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85598" y="5084730"/>
            <a:ext cx="182340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Printed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Blue line disappears as the pad is saturated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845598" y="4890986"/>
            <a:ext cx="2540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771168" y="4778195"/>
            <a:ext cx="250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9418997" y="3947198"/>
            <a:ext cx="1745057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Glue / hotmelt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</a:rPr>
              <a:t>Changes from yellow to blue/green when wet</a:t>
            </a:r>
          </a:p>
        </p:txBody>
      </p:sp>
    </p:spTree>
    <p:extLst>
      <p:ext uri="{BB962C8B-B14F-4D97-AF65-F5344CB8AC3E}">
        <p14:creationId xmlns:p14="http://schemas.microsoft.com/office/powerpoint/2010/main" val="5148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5727" y="1427398"/>
            <a:ext cx="5624623" cy="44604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Q. Can you wear two pads at a time to increase the absorbency?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4408" y="330368"/>
            <a:ext cx="3536224" cy="553998"/>
          </a:xfrm>
        </p:spPr>
        <p:txBody>
          <a:bodyPr/>
          <a:lstStyle/>
          <a:p>
            <a:r>
              <a:rPr lang="en-GB" dirty="0"/>
              <a:t>Question 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79198" y="1058070"/>
            <a:ext cx="7935689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342874" indent="-342874">
              <a:spcBef>
                <a:spcPts val="4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878889" y="2716993"/>
            <a:ext cx="6298087" cy="20188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21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0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3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0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26" indent="0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84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0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6" indent="-228556" algn="l" defTabSz="91421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No</a:t>
            </a:r>
            <a:r>
              <a:rPr lang="en-GB" dirty="0"/>
              <a:t>. The back of the pads are waterproof so fluid will not flow from one pad to another. </a:t>
            </a:r>
          </a:p>
          <a:p>
            <a:r>
              <a:rPr lang="en-GB" dirty="0"/>
              <a:t>Wearing more than one pad can affect the skin and pressure areas by forming hard edges. There is no benefit from wearing more than one pad. </a:t>
            </a:r>
          </a:p>
          <a:p>
            <a:r>
              <a:rPr lang="en-GB" dirty="0"/>
              <a:t>Wearing more than one pad is viewed as bad practice and can put skin and pressure areas at risk.</a:t>
            </a:r>
          </a:p>
          <a:p>
            <a:endParaRPr lang="en-GB" dirty="0"/>
          </a:p>
        </p:txBody>
      </p:sp>
      <p:pic>
        <p:nvPicPr>
          <p:cNvPr id="11" name="Picture 10" descr="iD-Expert-For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45" y="1876972"/>
            <a:ext cx="1814084" cy="1390797"/>
          </a:xfrm>
          <a:prstGeom prst="rect">
            <a:avLst/>
          </a:prstGeom>
        </p:spPr>
      </p:pic>
      <p:pic>
        <p:nvPicPr>
          <p:cNvPr id="12" name="Picture 11" descr="iD-Expert-For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31" y="2091271"/>
            <a:ext cx="1997072" cy="153108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78946" r="36786" b="11595"/>
          <a:stretch/>
        </p:blipFill>
        <p:spPr bwMode="auto">
          <a:xfrm>
            <a:off x="6411432" y="607367"/>
            <a:ext cx="4635795" cy="9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978915"/>
      </p:ext>
    </p:extLst>
  </p:cSld>
  <p:clrMapOvr>
    <a:masterClrMapping/>
  </p:clrMapOvr>
</p:sld>
</file>

<file path=ppt/theme/theme1.xml><?xml version="1.0" encoding="utf-8"?>
<a:theme xmlns:a="http://schemas.openxmlformats.org/drawingml/2006/main" name="Ontex_PPTtemplate_greenyellow_arial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1EC9DB68-D86D-4323-A07F-EA5628BDD0F6}"/>
    </a:ext>
  </a:extLst>
</a:theme>
</file>

<file path=ppt/theme/theme10.xml><?xml version="1.0" encoding="utf-8"?>
<a:theme xmlns:a="http://schemas.openxmlformats.org/drawingml/2006/main" name="3_Bodycopy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5037E76-C833-4F0A-98B2-4935B3720633}" vid="{429BED0F-5A4F-44BA-8828-E490EBB8C5AD}"/>
    </a:ext>
  </a:extLst>
</a:theme>
</file>

<file path=ppt/theme/theme11.xml><?xml version="1.0" encoding="utf-8"?>
<a:theme xmlns:a="http://schemas.openxmlformats.org/drawingml/2006/main" name="4_Bodycopy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842C9D70-1596-4008-B226-8F733F9FDC38}"/>
    </a:ext>
  </a:extLst>
</a:theme>
</file>

<file path=ppt/theme/theme12.xml><?xml version="1.0" encoding="utf-8"?>
<a:theme xmlns:a="http://schemas.openxmlformats.org/drawingml/2006/main" name="1_Ontex_PPTtemplate_blueyellow_arial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5037E76-C833-4F0A-98B2-4935B3720633}" vid="{22CDE6B7-268C-4331-9AA5-D0F1F91A0DFA}"/>
    </a:ext>
  </a:extLst>
</a:theme>
</file>

<file path=ppt/theme/theme13.xml><?xml version="1.0" encoding="utf-8"?>
<a:theme xmlns:a="http://schemas.openxmlformats.org/drawingml/2006/main" name="5_Bodycopy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5037E76-C833-4F0A-98B2-4935B3720633}" vid="{429BED0F-5A4F-44BA-8828-E490EBB8C5AD}"/>
    </a:ext>
  </a:extLst>
</a:theme>
</file>

<file path=ppt/theme/theme14.xml><?xml version="1.0" encoding="utf-8"?>
<a:theme xmlns:a="http://schemas.openxmlformats.org/drawingml/2006/main" name="Background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1" id="{181B90AF-1996-4420-B5C6-248631F1813E}" vid="{F49D9DB6-C9FB-4059-B35D-92C7BDDDC602}"/>
    </a:ext>
  </a:extLst>
</a:theme>
</file>

<file path=ppt/theme/theme15.xml><?xml version="1.0" encoding="utf-8"?>
<a:theme xmlns:a="http://schemas.openxmlformats.org/drawingml/2006/main" name="6_Bodycopy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842C9D70-1596-4008-B226-8F733F9FDC38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9DFB2583-F535-49ED-9BDA-0B591E88D813}"/>
    </a:ext>
  </a:extLst>
</a:theme>
</file>

<file path=ppt/theme/theme3.xml><?xml version="1.0" encoding="utf-8"?>
<a:theme xmlns:a="http://schemas.openxmlformats.org/drawingml/2006/main" name="Bodycopy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842C9D70-1596-4008-B226-8F733F9FDC38}"/>
    </a:ext>
  </a:extLst>
</a:theme>
</file>

<file path=ppt/theme/theme4.xml><?xml version="1.0" encoding="utf-8"?>
<a:theme xmlns:a="http://schemas.openxmlformats.org/drawingml/2006/main" name="DARE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466D94B4-F12E-4774-8435-35DE84969AC6}"/>
    </a:ext>
  </a:extLst>
</a:theme>
</file>

<file path=ppt/theme/theme5.xml><?xml version="1.0" encoding="utf-8"?>
<a:theme xmlns:a="http://schemas.openxmlformats.org/drawingml/2006/main" name="Thanks_background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4EBF3AB5-A763-4EDC-A655-B1F7876C1578}"/>
    </a:ext>
  </a:extLst>
</a:theme>
</file>

<file path=ppt/theme/theme6.xml><?xml version="1.0" encoding="utf-8"?>
<a:theme xmlns:a="http://schemas.openxmlformats.org/drawingml/2006/main" name="1_Bodycopy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842C9D70-1596-4008-B226-8F733F9FDC38}"/>
    </a:ext>
  </a:extLst>
</a:theme>
</file>

<file path=ppt/theme/theme7.xml><?xml version="1.0" encoding="utf-8"?>
<a:theme xmlns:a="http://schemas.openxmlformats.org/drawingml/2006/main" name="1_Ontex_PPTtemplate_greenyellow_arial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1EC9DB68-D86D-4323-A07F-EA5628BDD0F6}"/>
    </a:ext>
  </a:extLst>
</a:theme>
</file>

<file path=ppt/theme/theme8.xml><?xml version="1.0" encoding="utf-8"?>
<a:theme xmlns:a="http://schemas.openxmlformats.org/drawingml/2006/main" name="2_Bodycopy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287F14B-5FB8-411A-99B0-0A027D23FB29}" vid="{842C9D70-1596-4008-B226-8F733F9FDC38}"/>
    </a:ext>
  </a:extLst>
</a:theme>
</file>

<file path=ppt/theme/theme9.xml><?xml version="1.0" encoding="utf-8"?>
<a:theme xmlns:a="http://schemas.openxmlformats.org/drawingml/2006/main" name="Ontex_PPTtemplate_blueyellow_arial">
  <a:themeElements>
    <a:clrScheme name="Custom 3">
      <a:dk1>
        <a:srgbClr val="515151"/>
      </a:dk1>
      <a:lt1>
        <a:srgbClr val="FFFFFF"/>
      </a:lt1>
      <a:dk2>
        <a:srgbClr val="E74583"/>
      </a:dk2>
      <a:lt2>
        <a:srgbClr val="F28A07"/>
      </a:lt2>
      <a:accent1>
        <a:srgbClr val="00A1DE"/>
      </a:accent1>
      <a:accent2>
        <a:srgbClr val="002776"/>
      </a:accent2>
      <a:accent3>
        <a:srgbClr val="009681"/>
      </a:accent3>
      <a:accent4>
        <a:srgbClr val="83BD00"/>
      </a:accent4>
      <a:accent5>
        <a:srgbClr val="FFCD00"/>
      </a:accent5>
      <a:accent6>
        <a:srgbClr val="41BFBF"/>
      </a:accent6>
      <a:hlink>
        <a:srgbClr val="FFFFFF"/>
      </a:hlink>
      <a:folHlink>
        <a:srgbClr val="7B248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5037E76-C833-4F0A-98B2-4935B3720633}" vid="{22CDE6B7-268C-4331-9AA5-D0F1F91A0DFA}"/>
    </a:ext>
  </a:extLst>
</a:theme>
</file>

<file path=customXML/_rels/item5.xml.rels>&#65279;<?xml version="1.0" encoding="utf-8"?><Relationships xmlns="http://schemas.openxmlformats.org/package/2006/relationships"><Relationship Type="http://schemas.openxmlformats.org/officeDocument/2006/relationships/customXmlProps" Target="/customXML/itemProps5.xml" Id="Rd3c4172d526e4b2384ade4b889302c76" /></Relationships>
</file>

<file path=customXML/item5.xml><?xml version="1.0" encoding="utf-8"?>
<metadata xmlns="http://www.objective.com/ecm/document/metadata/BBD2BD85151E45F38DBBD52365A3AE84" version="1.0.0">
  <systemFields>
    <field name="Objective-Id">
      <value order="0">A15398362</value>
    </field>
    <field name="Objective-Title">
      <value order="0">FAQ's presentation</value>
    </field>
    <field name="Objective-Description">
      <value order="0"/>
    </field>
    <field name="Objective-CreationStamp">
      <value order="0">2022-01-14T09:35:44Z</value>
    </field>
    <field name="Objective-IsApproved">
      <value order="0">false</value>
    </field>
    <field name="Objective-IsPublished">
      <value order="0">true</value>
    </field>
    <field name="Objective-DatePublished">
      <value order="0">2022-01-14T09:57:58Z</value>
    </field>
    <field name="Objective-ModificationStamp">
      <value order="0">2022-01-14T09:57:58Z</value>
    </field>
    <field name="Objective-Owner">
      <value order="0">Harris, Margaret</value>
    </field>
    <field name="Objective-Path">
      <value order="0">Objective Global Folder:WLC File Plan:Social Policy:Administration:CES - Community Equipment Store:03 GENERAL ADMINISTRATION:Reports:Store Manager Reports:2022</value>
    </field>
    <field name="Objective-Parent">
      <value order="0">2022</value>
    </field>
    <field name="Objective-State">
      <value order="0">Published</value>
    </field>
    <field name="Objective-VersionId">
      <value order="0">vA19295723</value>
    </field>
    <field name="Objective-Version">
      <value order="0">1.0</value>
    </field>
    <field name="Objective-VersionNumber">
      <value order="0">2</value>
    </field>
    <field name="Objective-VersionComment">
      <value order="0"/>
    </field>
    <field name="Objective-FileNumber">
      <value order="0">qA945940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4">
      <field name="Objective-Meridio ID">
        <value order="0"/>
      </field>
      <field name="Objective-Author">
        <value order="0"/>
      </field>
      <field name="Objective-Document Date">
        <value order="0"/>
      </field>
      <field name="Objective-Connect Creator">
        <value order="0"/>
      </field>
    </catalogue>
  </catalogues>
</metadata>
</file>

<file path=customXML/itemProps5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BD2BD85151E45F38DBBD52365A3AE84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C3D527B9F4F448CD5DE3F262CCCE5" ma:contentTypeVersion="13" ma:contentTypeDescription="Create a new document." ma:contentTypeScope="" ma:versionID="27c533d56ba8ab38f0a0b1ca1cc071f7">
  <xsd:schema xmlns:xsd="http://www.w3.org/2001/XMLSchema" xmlns:xs="http://www.w3.org/2001/XMLSchema" xmlns:p="http://schemas.microsoft.com/office/2006/metadata/properties" xmlns:ns2="52c3231e-8e91-4f8f-ab35-79e41a6e65c2" xmlns:ns3="eae4df7f-b45f-4e2b-b9b4-87fa3d09cf04" targetNamespace="http://schemas.microsoft.com/office/2006/metadata/properties" ma:root="true" ma:fieldsID="b59d5fdf9302955626302d9fe2c29fdd" ns2:_="" ns3:_="">
    <xsd:import namespace="52c3231e-8e91-4f8f-ab35-79e41a6e65c2"/>
    <xsd:import namespace="eae4df7f-b45f-4e2b-b9b4-87fa3d09c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3231e-8e91-4f8f-ab35-79e41a6e6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4df7f-b45f-4e2b-b9b4-87fa3d09cf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e4df7f-b45f-4e2b-b9b4-87fa3d09cf04">
      <UserInfo>
        <DisplayName>Alan O'Brien</DisplayName>
        <AccountId>26</AccountId>
        <AccountType/>
      </UserInfo>
      <UserInfo>
        <DisplayName>Beverley McLoughlin</DisplayName>
        <AccountId>43</AccountId>
        <AccountType/>
      </UserInfo>
      <UserInfo>
        <DisplayName>Sheryl Stone</DisplayName>
        <AccountId>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995404-9278-454F-B1E6-6E3A56A0E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3231e-8e91-4f8f-ab35-79e41a6e65c2"/>
    <ds:schemaRef ds:uri="eae4df7f-b45f-4e2b-b9b4-87fa3d09cf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2E3FB6-E4D1-4C05-9A2B-9D6A6A9D9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96E539-BFF8-45D6-99B0-EAE7BEE51605}">
  <ds:schemaRefs>
    <ds:schemaRef ds:uri="http://www.w3.org/XML/1998/namespace"/>
    <ds:schemaRef ds:uri="http://schemas.microsoft.com/office/2006/metadata/properties"/>
    <ds:schemaRef ds:uri="eae4df7f-b45f-4e2b-b9b4-87fa3d09cf04"/>
    <ds:schemaRef ds:uri="http://schemas.microsoft.com/office/infopath/2007/PartnerControls"/>
    <ds:schemaRef ds:uri="52c3231e-8e91-4f8f-ab35-79e41a6e65c2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Ontex_PPTtemplate_greenyellow_arial</Template>
  <TotalTime>282</TotalTime>
  <Words>1199</Words>
  <Application>Microsoft Office PowerPoint</Application>
  <PresentationFormat>Widescreen</PresentationFormat>
  <Paragraphs>137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</vt:lpstr>
      <vt:lpstr>Arial Black</vt:lpstr>
      <vt:lpstr>Calibri</vt:lpstr>
      <vt:lpstr>Open Sans ExtraBold</vt:lpstr>
      <vt:lpstr>Open Sans SemiBold</vt:lpstr>
      <vt:lpstr>Wingdings</vt:lpstr>
      <vt:lpstr>Ontex_PPTtemplate_greenyellow_arial</vt:lpstr>
      <vt:lpstr>Table of contents</vt:lpstr>
      <vt:lpstr>Bodycopy</vt:lpstr>
      <vt:lpstr>DARE</vt:lpstr>
      <vt:lpstr>Thanks_background</vt:lpstr>
      <vt:lpstr>1_Bodycopy</vt:lpstr>
      <vt:lpstr>1_Ontex_PPTtemplate_greenyellow_arial</vt:lpstr>
      <vt:lpstr>2_Bodycopy</vt:lpstr>
      <vt:lpstr>Ontex_PPTtemplate_blueyellow_arial</vt:lpstr>
      <vt:lpstr>3_Bodycopy</vt:lpstr>
      <vt:lpstr>4_Bodycopy</vt:lpstr>
      <vt:lpstr>1_Ontex_PPTtemplate_blueyellow_arial</vt:lpstr>
      <vt:lpstr>5_Bodycopy</vt:lpstr>
      <vt:lpstr>Background</vt:lpstr>
      <vt:lpstr>6_Bodycopy</vt:lpstr>
      <vt:lpstr>Frequently  asked questions</vt:lpstr>
      <vt:lpstr>BY THE END OF THIS PRESENTATION YOU SHOULD BE ABLE T0 ANSWER THE FOLLOWING:</vt:lpstr>
      <vt:lpstr>Question 1</vt:lpstr>
      <vt:lpstr>QUESTION 2</vt:lpstr>
      <vt:lpstr>Question 3</vt:lpstr>
      <vt:lpstr>Question 4 </vt:lpstr>
      <vt:lpstr>Questions 5</vt:lpstr>
      <vt:lpstr>Question 6</vt:lpstr>
      <vt:lpstr>Question 7</vt:lpstr>
      <vt:lpstr>Question 8 </vt:lpstr>
      <vt:lpstr>Question 9 </vt:lpstr>
      <vt:lpstr>Question 10</vt:lpstr>
      <vt:lpstr>Question 11 </vt:lpstr>
      <vt:lpstr>PowerPoint Presentation</vt:lpstr>
      <vt:lpstr>Question 13</vt:lpstr>
    </vt:vector>
  </TitlesOfParts>
  <Company>Ontex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OFFICIAL ONTEX PPT TEMPLATE</dc:title>
  <dc:creator>Angela Gillespie</dc:creator>
  <cp:lastModifiedBy>Harris, Margaret</cp:lastModifiedBy>
  <cp:revision>326</cp:revision>
  <dcterms:created xsi:type="dcterms:W3CDTF">2019-06-29T11:56:31Z</dcterms:created>
  <dcterms:modified xsi:type="dcterms:W3CDTF">2022-01-14T09:57:50Z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0x010100B20C3D527B9F4F448CD5DE3F262CCCE5</vt:lpwstr>
  </property>
  <property fmtid="{D5CDD505-2E9C-101B-9397-08002B2CF9AE}" pid="3" name="MSIP_Label_ec69a1e6-361f-461f-8a7b-01d054d29e1c_Enabled">
    <vt:lpwstr>true</vt:lpwstr>
  </property>
  <property fmtid="{D5CDD505-2E9C-101B-9397-08002B2CF9AE}" pid="4" name="MSIP_Label_ec69a1e6-361f-461f-8a7b-01d054d29e1c_SetDate">
    <vt:lpwstr>2021-11-10T12:50:06Z</vt:lpwstr>
  </property>
  <property fmtid="{D5CDD505-2E9C-101B-9397-08002B2CF9AE}" pid="5" name="MSIP_Label_ec69a1e6-361f-461f-8a7b-01d054d29e1c_Method">
    <vt:lpwstr>Privileged</vt:lpwstr>
  </property>
  <property fmtid="{D5CDD505-2E9C-101B-9397-08002B2CF9AE}" pid="6" name="MSIP_Label_ec69a1e6-361f-461f-8a7b-01d054d29e1c_Name">
    <vt:lpwstr>ec69a1e6-361f-461f-8a7b-01d054d29e1c</vt:lpwstr>
  </property>
  <property fmtid="{D5CDD505-2E9C-101B-9397-08002B2CF9AE}" pid="7" name="MSIP_Label_ec69a1e6-361f-461f-8a7b-01d054d29e1c_SiteId">
    <vt:lpwstr>64bafdc2-7e8d-424f-8875-cb971d94ae00</vt:lpwstr>
  </property>
  <property fmtid="{D5CDD505-2E9C-101B-9397-08002B2CF9AE}" pid="8" name="MSIP_Label_ec69a1e6-361f-461f-8a7b-01d054d29e1c_ActionId">
    <vt:lpwstr>041c71ab-5871-4a34-a4df-137a745be3c9</vt:lpwstr>
  </property>
  <property fmtid="{D5CDD505-2E9C-101B-9397-08002B2CF9AE}" pid="9" name="MSIP_Label_ec69a1e6-361f-461f-8a7b-01d054d29e1c_ContentBits">
    <vt:lpwstr>0</vt:lpwstr>
  </property>
  <property fmtid="{D5CDD505-2E9C-101B-9397-08002B2CF9AE}" pid="10" name="Objective-Id">
    <vt:lpwstr>A15398362</vt:lpwstr>
  </property>
  <property fmtid="{D5CDD505-2E9C-101B-9397-08002B2CF9AE}" pid="11" name="Objective-Title">
    <vt:lpwstr>FAQ's presentation</vt:lpwstr>
  </property>
  <property fmtid="{D5CDD505-2E9C-101B-9397-08002B2CF9AE}" pid="12" name="Objective-Description">
    <vt:lpwstr/>
  </property>
  <property fmtid="{D5CDD505-2E9C-101B-9397-08002B2CF9AE}" pid="13" name="Objective-CreationStamp">
    <vt:filetime>2022-01-14T09:36:03Z</vt:filetime>
  </property>
  <property fmtid="{D5CDD505-2E9C-101B-9397-08002B2CF9AE}" pid="14" name="Objective-IsApproved">
    <vt:bool>false</vt:bool>
  </property>
  <property fmtid="{D5CDD505-2E9C-101B-9397-08002B2CF9AE}" pid="15" name="Objective-IsPublished">
    <vt:bool>true</vt:bool>
  </property>
  <property fmtid="{D5CDD505-2E9C-101B-9397-08002B2CF9AE}" pid="16" name="Objective-DatePublished">
    <vt:filetime>2022-01-14T09:57:58Z</vt:filetime>
  </property>
  <property fmtid="{D5CDD505-2E9C-101B-9397-08002B2CF9AE}" pid="17" name="Objective-ModificationStamp">
    <vt:filetime>2022-01-14T09:57:58Z</vt:filetime>
  </property>
  <property fmtid="{D5CDD505-2E9C-101B-9397-08002B2CF9AE}" pid="18" name="Objective-Owner">
    <vt:lpwstr>Harris, Margaret</vt:lpwstr>
  </property>
  <property fmtid="{D5CDD505-2E9C-101B-9397-08002B2CF9AE}" pid="19" name="Objective-Path">
    <vt:lpwstr>Objective Global Folder:WLC File Plan:Social Policy:Administration:CES - Community Equipment Store:03 GENERAL ADMINISTRATION:Reports:Store Manager Reports:2022:</vt:lpwstr>
  </property>
  <property fmtid="{D5CDD505-2E9C-101B-9397-08002B2CF9AE}" pid="20" name="Objective-Parent">
    <vt:lpwstr>2022</vt:lpwstr>
  </property>
  <property fmtid="{D5CDD505-2E9C-101B-9397-08002B2CF9AE}" pid="21" name="Objective-State">
    <vt:lpwstr>Published</vt:lpwstr>
  </property>
  <property fmtid="{D5CDD505-2E9C-101B-9397-08002B2CF9AE}" pid="22" name="Objective-VersionId">
    <vt:lpwstr>vA19295723</vt:lpwstr>
  </property>
  <property fmtid="{D5CDD505-2E9C-101B-9397-08002B2CF9AE}" pid="23" name="Objective-Version">
    <vt:lpwstr>1.0</vt:lpwstr>
  </property>
  <property fmtid="{D5CDD505-2E9C-101B-9397-08002B2CF9AE}" pid="24" name="Objective-VersionNumber">
    <vt:r8>2</vt:r8>
  </property>
  <property fmtid="{D5CDD505-2E9C-101B-9397-08002B2CF9AE}" pid="25" name="Objective-VersionComment">
    <vt:lpwstr/>
  </property>
  <property fmtid="{D5CDD505-2E9C-101B-9397-08002B2CF9AE}" pid="26" name="Objective-FileNumber">
    <vt:lpwstr/>
  </property>
  <property fmtid="{D5CDD505-2E9C-101B-9397-08002B2CF9AE}" pid="27" name="Objective-Classification">
    <vt:lpwstr>[Inherited - OFFICIAL]</vt:lpwstr>
  </property>
  <property fmtid="{D5CDD505-2E9C-101B-9397-08002B2CF9AE}" pid="28" name="Objective-Caveats">
    <vt:lpwstr/>
  </property>
  <property fmtid="{D5CDD505-2E9C-101B-9397-08002B2CF9AE}" pid="29" name="Objective-Meridio ID">
    <vt:lpwstr/>
  </property>
  <property fmtid="{D5CDD505-2E9C-101B-9397-08002B2CF9AE}" pid="30" name="Objective-Author">
    <vt:lpwstr/>
  </property>
  <property fmtid="{D5CDD505-2E9C-101B-9397-08002B2CF9AE}" pid="31" name="Objective-Document Date">
    <vt:lpwstr/>
  </property>
  <property fmtid="{D5CDD505-2E9C-101B-9397-08002B2CF9AE}" pid="32" name="Objective-Connect Creator">
    <vt:lpwstr/>
  </property>
  <property fmtid="{D5CDD505-2E9C-101B-9397-08002B2CF9AE}" pid="33" name="Objective-Comment">
    <vt:lpwstr/>
  </property>
</Properties>
</file>